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ink/ink1.xml" ContentType="application/inkml+xml"/>
  <Override PartName="/ppt/ink/ink10.xml" ContentType="application/inkml+xml"/>
  <Override PartName="/ppt/ink/ink100.xml" ContentType="application/inkml+xml"/>
  <Override PartName="/ppt/ink/ink101.xml" ContentType="application/inkml+xml"/>
  <Override PartName="/ppt/ink/ink102.xml" ContentType="application/inkml+xml"/>
  <Override PartName="/ppt/ink/ink103.xml" ContentType="application/inkml+xml"/>
  <Override PartName="/ppt/ink/ink104.xml" ContentType="application/inkml+xml"/>
  <Override PartName="/ppt/ink/ink105.xml" ContentType="application/inkml+xml"/>
  <Override PartName="/ppt/ink/ink106.xml" ContentType="application/inkml+xml"/>
  <Override PartName="/ppt/ink/ink107.xml" ContentType="application/inkml+xml"/>
  <Override PartName="/ppt/ink/ink108.xml" ContentType="application/inkml+xml"/>
  <Override PartName="/ppt/ink/ink109.xml" ContentType="application/inkml+xml"/>
  <Override PartName="/ppt/ink/ink11.xml" ContentType="application/inkml+xml"/>
  <Override PartName="/ppt/ink/ink110.xml" ContentType="application/inkml+xml"/>
  <Override PartName="/ppt/ink/ink111.xml" ContentType="application/inkml+xml"/>
  <Override PartName="/ppt/ink/ink112.xml" ContentType="application/inkml+xml"/>
  <Override PartName="/ppt/ink/ink113.xml" ContentType="application/inkml+xml"/>
  <Override PartName="/ppt/ink/ink114.xml" ContentType="application/inkml+xml"/>
  <Override PartName="/ppt/ink/ink115.xml" ContentType="application/inkml+xml"/>
  <Override PartName="/ppt/ink/ink116.xml" ContentType="application/inkml+xml"/>
  <Override PartName="/ppt/ink/ink117.xml" ContentType="application/inkml+xml"/>
  <Override PartName="/ppt/ink/ink118.xml" ContentType="application/inkml+xml"/>
  <Override PartName="/ppt/ink/ink119.xml" ContentType="application/inkml+xml"/>
  <Override PartName="/ppt/ink/ink12.xml" ContentType="application/inkml+xml"/>
  <Override PartName="/ppt/ink/ink120.xml" ContentType="application/inkml+xml"/>
  <Override PartName="/ppt/ink/ink121.xml" ContentType="application/inkml+xml"/>
  <Override PartName="/ppt/ink/ink122.xml" ContentType="application/inkml+xml"/>
  <Override PartName="/ppt/ink/ink123.xml" ContentType="application/inkml+xml"/>
  <Override PartName="/ppt/ink/ink124.xml" ContentType="application/inkml+xml"/>
  <Override PartName="/ppt/ink/ink125.xml" ContentType="application/inkml+xml"/>
  <Override PartName="/ppt/ink/ink126.xml" ContentType="application/inkml+xml"/>
  <Override PartName="/ppt/ink/ink127.xml" ContentType="application/inkml+xml"/>
  <Override PartName="/ppt/ink/ink128.xml" ContentType="application/inkml+xml"/>
  <Override PartName="/ppt/ink/ink129.xml" ContentType="application/inkml+xml"/>
  <Override PartName="/ppt/ink/ink13.xml" ContentType="application/inkml+xml"/>
  <Override PartName="/ppt/ink/ink130.xml" ContentType="application/inkml+xml"/>
  <Override PartName="/ppt/ink/ink131.xml" ContentType="application/inkml+xml"/>
  <Override PartName="/ppt/ink/ink132.xml" ContentType="application/inkml+xml"/>
  <Override PartName="/ppt/ink/ink133.xml" ContentType="application/inkml+xml"/>
  <Override PartName="/ppt/ink/ink134.xml" ContentType="application/inkml+xml"/>
  <Override PartName="/ppt/ink/ink135.xml" ContentType="application/inkml+xml"/>
  <Override PartName="/ppt/ink/ink136.xml" ContentType="application/inkml+xml"/>
  <Override PartName="/ppt/ink/ink137.xml" ContentType="application/inkml+xml"/>
  <Override PartName="/ppt/ink/ink138.xml" ContentType="application/inkml+xml"/>
  <Override PartName="/ppt/ink/ink139.xml" ContentType="application/inkml+xml"/>
  <Override PartName="/ppt/ink/ink14.xml" ContentType="application/inkml+xml"/>
  <Override PartName="/ppt/ink/ink140.xml" ContentType="application/inkml+xml"/>
  <Override PartName="/ppt/ink/ink141.xml" ContentType="application/inkml+xml"/>
  <Override PartName="/ppt/ink/ink142.xml" ContentType="application/inkml+xml"/>
  <Override PartName="/ppt/ink/ink143.xml" ContentType="application/inkml+xml"/>
  <Override PartName="/ppt/ink/ink144.xml" ContentType="application/inkml+xml"/>
  <Override PartName="/ppt/ink/ink145.xml" ContentType="application/inkml+xml"/>
  <Override PartName="/ppt/ink/ink146.xml" ContentType="application/inkml+xml"/>
  <Override PartName="/ppt/ink/ink147.xml" ContentType="application/inkml+xml"/>
  <Override PartName="/ppt/ink/ink148.xml" ContentType="application/inkml+xml"/>
  <Override PartName="/ppt/ink/ink149.xml" ContentType="application/inkml+xml"/>
  <Override PartName="/ppt/ink/ink15.xml" ContentType="application/inkml+xml"/>
  <Override PartName="/ppt/ink/ink150.xml" ContentType="application/inkml+xml"/>
  <Override PartName="/ppt/ink/ink151.xml" ContentType="application/inkml+xml"/>
  <Override PartName="/ppt/ink/ink152.xml" ContentType="application/inkml+xml"/>
  <Override PartName="/ppt/ink/ink153.xml" ContentType="application/inkml+xml"/>
  <Override PartName="/ppt/ink/ink154.xml" ContentType="application/inkml+xml"/>
  <Override PartName="/ppt/ink/ink155.xml" ContentType="application/inkml+xml"/>
  <Override PartName="/ppt/ink/ink156.xml" ContentType="application/inkml+xml"/>
  <Override PartName="/ppt/ink/ink157.xml" ContentType="application/inkml+xml"/>
  <Override PartName="/ppt/ink/ink158.xml" ContentType="application/inkml+xml"/>
  <Override PartName="/ppt/ink/ink159.xml" ContentType="application/inkml+xml"/>
  <Override PartName="/ppt/ink/ink16.xml" ContentType="application/inkml+xml"/>
  <Override PartName="/ppt/ink/ink160.xml" ContentType="application/inkml+xml"/>
  <Override PartName="/ppt/ink/ink161.xml" ContentType="application/inkml+xml"/>
  <Override PartName="/ppt/ink/ink162.xml" ContentType="application/inkml+xml"/>
  <Override PartName="/ppt/ink/ink163.xml" ContentType="application/inkml+xml"/>
  <Override PartName="/ppt/ink/ink164.xml" ContentType="application/inkml+xml"/>
  <Override PartName="/ppt/ink/ink165.xml" ContentType="application/inkml+xml"/>
  <Override PartName="/ppt/ink/ink166.xml" ContentType="application/inkml+xml"/>
  <Override PartName="/ppt/ink/ink167.xml" ContentType="application/inkml+xml"/>
  <Override PartName="/ppt/ink/ink168.xml" ContentType="application/inkml+xml"/>
  <Override PartName="/ppt/ink/ink169.xml" ContentType="application/inkml+xml"/>
  <Override PartName="/ppt/ink/ink17.xml" ContentType="application/inkml+xml"/>
  <Override PartName="/ppt/ink/ink170.xml" ContentType="application/inkml+xml"/>
  <Override PartName="/ppt/ink/ink171.xml" ContentType="application/inkml+xml"/>
  <Override PartName="/ppt/ink/ink172.xml" ContentType="application/inkml+xml"/>
  <Override PartName="/ppt/ink/ink173.xml" ContentType="application/inkml+xml"/>
  <Override PartName="/ppt/ink/ink174.xml" ContentType="application/inkml+xml"/>
  <Override PartName="/ppt/ink/ink175.xml" ContentType="application/inkml+xml"/>
  <Override PartName="/ppt/ink/ink176.xml" ContentType="application/inkml+xml"/>
  <Override PartName="/ppt/ink/ink177.xml" ContentType="application/inkml+xml"/>
  <Override PartName="/ppt/ink/ink178.xml" ContentType="application/inkml+xml"/>
  <Override PartName="/ppt/ink/ink179.xml" ContentType="application/inkml+xml"/>
  <Override PartName="/ppt/ink/ink18.xml" ContentType="application/inkml+xml"/>
  <Override PartName="/ppt/ink/ink180.xml" ContentType="application/inkml+xml"/>
  <Override PartName="/ppt/ink/ink181.xml" ContentType="application/inkml+xml"/>
  <Override PartName="/ppt/ink/ink182.xml" ContentType="application/inkml+xml"/>
  <Override PartName="/ppt/ink/ink183.xml" ContentType="application/inkml+xml"/>
  <Override PartName="/ppt/ink/ink184.xml" ContentType="application/inkml+xml"/>
  <Override PartName="/ppt/ink/ink185.xml" ContentType="application/inkml+xml"/>
  <Override PartName="/ppt/ink/ink186.xml" ContentType="application/inkml+xml"/>
  <Override PartName="/ppt/ink/ink187.xml" ContentType="application/inkml+xml"/>
  <Override PartName="/ppt/ink/ink188.xml" ContentType="application/inkml+xml"/>
  <Override PartName="/ppt/ink/ink189.xml" ContentType="application/inkml+xml"/>
  <Override PartName="/ppt/ink/ink19.xml" ContentType="application/inkml+xml"/>
  <Override PartName="/ppt/ink/ink190.xml" ContentType="application/inkml+xml"/>
  <Override PartName="/ppt/ink/ink191.xml" ContentType="application/inkml+xml"/>
  <Override PartName="/ppt/ink/ink192.xml" ContentType="application/inkml+xml"/>
  <Override PartName="/ppt/ink/ink193.xml" ContentType="application/inkml+xml"/>
  <Override PartName="/ppt/ink/ink194.xml" ContentType="application/inkml+xml"/>
  <Override PartName="/ppt/ink/ink195.xml" ContentType="application/inkml+xml"/>
  <Override PartName="/ppt/ink/ink196.xml" ContentType="application/inkml+xml"/>
  <Override PartName="/ppt/ink/ink197.xml" ContentType="application/inkml+xml"/>
  <Override PartName="/ppt/ink/ink198.xml" ContentType="application/inkml+xml"/>
  <Override PartName="/ppt/ink/ink199.xml" ContentType="application/inkml+xml"/>
  <Override PartName="/ppt/ink/ink2.xml" ContentType="application/inkml+xml"/>
  <Override PartName="/ppt/ink/ink20.xml" ContentType="application/inkml+xml"/>
  <Override PartName="/ppt/ink/ink200.xml" ContentType="application/inkml+xml"/>
  <Override PartName="/ppt/ink/ink201.xml" ContentType="application/inkml+xml"/>
  <Override PartName="/ppt/ink/ink202.xml" ContentType="application/inkml+xml"/>
  <Override PartName="/ppt/ink/ink203.xml" ContentType="application/inkml+xml"/>
  <Override PartName="/ppt/ink/ink204.xml" ContentType="application/inkml+xml"/>
  <Override PartName="/ppt/ink/ink205.xml" ContentType="application/inkml+xml"/>
  <Override PartName="/ppt/ink/ink206.xml" ContentType="application/inkml+xml"/>
  <Override PartName="/ppt/ink/ink207.xml" ContentType="application/inkml+xml"/>
  <Override PartName="/ppt/ink/ink208.xml" ContentType="application/inkml+xml"/>
  <Override PartName="/ppt/ink/ink209.xml" ContentType="application/inkml+xml"/>
  <Override PartName="/ppt/ink/ink21.xml" ContentType="application/inkml+xml"/>
  <Override PartName="/ppt/ink/ink210.xml" ContentType="application/inkml+xml"/>
  <Override PartName="/ppt/ink/ink211.xml" ContentType="application/inkml+xml"/>
  <Override PartName="/ppt/ink/ink212.xml" ContentType="application/inkml+xml"/>
  <Override PartName="/ppt/ink/ink213.xml" ContentType="application/inkml+xml"/>
  <Override PartName="/ppt/ink/ink214.xml" ContentType="application/inkml+xml"/>
  <Override PartName="/ppt/ink/ink215.xml" ContentType="application/inkml+xml"/>
  <Override PartName="/ppt/ink/ink216.xml" ContentType="application/inkml+xml"/>
  <Override PartName="/ppt/ink/ink217.xml" ContentType="application/inkml+xml"/>
  <Override PartName="/ppt/ink/ink218.xml" ContentType="application/inkml+xml"/>
  <Override PartName="/ppt/ink/ink219.xml" ContentType="application/inkml+xml"/>
  <Override PartName="/ppt/ink/ink22.xml" ContentType="application/inkml+xml"/>
  <Override PartName="/ppt/ink/ink220.xml" ContentType="application/inkml+xml"/>
  <Override PartName="/ppt/ink/ink221.xml" ContentType="application/inkml+xml"/>
  <Override PartName="/ppt/ink/ink222.xml" ContentType="application/inkml+xml"/>
  <Override PartName="/ppt/ink/ink223.xml" ContentType="application/inkml+xml"/>
  <Override PartName="/ppt/ink/ink224.xml" ContentType="application/inkml+xml"/>
  <Override PartName="/ppt/ink/ink225.xml" ContentType="application/inkml+xml"/>
  <Override PartName="/ppt/ink/ink226.xml" ContentType="application/inkml+xml"/>
  <Override PartName="/ppt/ink/ink227.xml" ContentType="application/inkml+xml"/>
  <Override PartName="/ppt/ink/ink228.xml" ContentType="application/inkml+xml"/>
  <Override PartName="/ppt/ink/ink229.xml" ContentType="application/inkml+xml"/>
  <Override PartName="/ppt/ink/ink23.xml" ContentType="application/inkml+xml"/>
  <Override PartName="/ppt/ink/ink230.xml" ContentType="application/inkml+xml"/>
  <Override PartName="/ppt/ink/ink231.xml" ContentType="application/inkml+xml"/>
  <Override PartName="/ppt/ink/ink232.xml" ContentType="application/inkml+xml"/>
  <Override PartName="/ppt/ink/ink233.xml" ContentType="application/inkml+xml"/>
  <Override PartName="/ppt/ink/ink234.xml" ContentType="application/inkml+xml"/>
  <Override PartName="/ppt/ink/ink235.xml" ContentType="application/inkml+xml"/>
  <Override PartName="/ppt/ink/ink236.xml" ContentType="application/inkml+xml"/>
  <Override PartName="/ppt/ink/ink237.xml" ContentType="application/inkml+xml"/>
  <Override PartName="/ppt/ink/ink238.xml" ContentType="application/inkml+xml"/>
  <Override PartName="/ppt/ink/ink239.xml" ContentType="application/inkml+xml"/>
  <Override PartName="/ppt/ink/ink24.xml" ContentType="application/inkml+xml"/>
  <Override PartName="/ppt/ink/ink240.xml" ContentType="application/inkml+xml"/>
  <Override PartName="/ppt/ink/ink241.xml" ContentType="application/inkml+xml"/>
  <Override PartName="/ppt/ink/ink242.xml" ContentType="application/inkml+xml"/>
  <Override PartName="/ppt/ink/ink243.xml" ContentType="application/inkml+xml"/>
  <Override PartName="/ppt/ink/ink244.xml" ContentType="application/inkml+xml"/>
  <Override PartName="/ppt/ink/ink245.xml" ContentType="application/inkml+xml"/>
  <Override PartName="/ppt/ink/ink246.xml" ContentType="application/inkml+xml"/>
  <Override PartName="/ppt/ink/ink247.xml" ContentType="application/inkml+xml"/>
  <Override PartName="/ppt/ink/ink248.xml" ContentType="application/inkml+xml"/>
  <Override PartName="/ppt/ink/ink249.xml" ContentType="application/inkml+xml"/>
  <Override PartName="/ppt/ink/ink25.xml" ContentType="application/inkml+xml"/>
  <Override PartName="/ppt/ink/ink250.xml" ContentType="application/inkml+xml"/>
  <Override PartName="/ppt/ink/ink251.xml" ContentType="application/inkml+xml"/>
  <Override PartName="/ppt/ink/ink252.xml" ContentType="application/inkml+xml"/>
  <Override PartName="/ppt/ink/ink253.xml" ContentType="application/inkml+xml"/>
  <Override PartName="/ppt/ink/ink254.xml" ContentType="application/inkml+xml"/>
  <Override PartName="/ppt/ink/ink255.xml" ContentType="application/inkml+xml"/>
  <Override PartName="/ppt/ink/ink256.xml" ContentType="application/inkml+xml"/>
  <Override PartName="/ppt/ink/ink257.xml" ContentType="application/inkml+xml"/>
  <Override PartName="/ppt/ink/ink258.xml" ContentType="application/inkml+xml"/>
  <Override PartName="/ppt/ink/ink259.xml" ContentType="application/inkml+xml"/>
  <Override PartName="/ppt/ink/ink26.xml" ContentType="application/inkml+xml"/>
  <Override PartName="/ppt/ink/ink260.xml" ContentType="application/inkml+xml"/>
  <Override PartName="/ppt/ink/ink261.xml" ContentType="application/inkml+xml"/>
  <Override PartName="/ppt/ink/ink262.xml" ContentType="application/inkml+xml"/>
  <Override PartName="/ppt/ink/ink263.xml" ContentType="application/inkml+xml"/>
  <Override PartName="/ppt/ink/ink264.xml" ContentType="application/inkml+xml"/>
  <Override PartName="/ppt/ink/ink265.xml" ContentType="application/inkml+xml"/>
  <Override PartName="/ppt/ink/ink266.xml" ContentType="application/inkml+xml"/>
  <Override PartName="/ppt/ink/ink267.xml" ContentType="application/inkml+xml"/>
  <Override PartName="/ppt/ink/ink268.xml" ContentType="application/inkml+xml"/>
  <Override PartName="/ppt/ink/ink269.xml" ContentType="application/inkml+xml"/>
  <Override PartName="/ppt/ink/ink27.xml" ContentType="application/inkml+xml"/>
  <Override PartName="/ppt/ink/ink270.xml" ContentType="application/inkml+xml"/>
  <Override PartName="/ppt/ink/ink271.xml" ContentType="application/inkml+xml"/>
  <Override PartName="/ppt/ink/ink272.xml" ContentType="application/inkml+xml"/>
  <Override PartName="/ppt/ink/ink273.xml" ContentType="application/inkml+xml"/>
  <Override PartName="/ppt/ink/ink274.xml" ContentType="application/inkml+xml"/>
  <Override PartName="/ppt/ink/ink275.xml" ContentType="application/inkml+xml"/>
  <Override PartName="/ppt/ink/ink276.xml" ContentType="application/inkml+xml"/>
  <Override PartName="/ppt/ink/ink277.xml" ContentType="application/inkml+xml"/>
  <Override PartName="/ppt/ink/ink278.xml" ContentType="application/inkml+xml"/>
  <Override PartName="/ppt/ink/ink279.xml" ContentType="application/inkml+xml"/>
  <Override PartName="/ppt/ink/ink28.xml" ContentType="application/inkml+xml"/>
  <Override PartName="/ppt/ink/ink280.xml" ContentType="application/inkml+xml"/>
  <Override PartName="/ppt/ink/ink281.xml" ContentType="application/inkml+xml"/>
  <Override PartName="/ppt/ink/ink282.xml" ContentType="application/inkml+xml"/>
  <Override PartName="/ppt/ink/ink283.xml" ContentType="application/inkml+xml"/>
  <Override PartName="/ppt/ink/ink284.xml" ContentType="application/inkml+xml"/>
  <Override PartName="/ppt/ink/ink285.xml" ContentType="application/inkml+xml"/>
  <Override PartName="/ppt/ink/ink286.xml" ContentType="application/inkml+xml"/>
  <Override PartName="/ppt/ink/ink287.xml" ContentType="application/inkml+xml"/>
  <Override PartName="/ppt/ink/ink288.xml" ContentType="application/inkml+xml"/>
  <Override PartName="/ppt/ink/ink289.xml" ContentType="application/inkml+xml"/>
  <Override PartName="/ppt/ink/ink29.xml" ContentType="application/inkml+xml"/>
  <Override PartName="/ppt/ink/ink290.xml" ContentType="application/inkml+xml"/>
  <Override PartName="/ppt/ink/ink291.xml" ContentType="application/inkml+xml"/>
  <Override PartName="/ppt/ink/ink292.xml" ContentType="application/inkml+xml"/>
  <Override PartName="/ppt/ink/ink293.xml" ContentType="application/inkml+xml"/>
  <Override PartName="/ppt/ink/ink294.xml" ContentType="application/inkml+xml"/>
  <Override PartName="/ppt/ink/ink295.xml" ContentType="application/inkml+xml"/>
  <Override PartName="/ppt/ink/ink296.xml" ContentType="application/inkml+xml"/>
  <Override PartName="/ppt/ink/ink297.xml" ContentType="application/inkml+xml"/>
  <Override PartName="/ppt/ink/ink298.xml" ContentType="application/inkml+xml"/>
  <Override PartName="/ppt/ink/ink299.xml" ContentType="application/inkml+xml"/>
  <Override PartName="/ppt/ink/ink3.xml" ContentType="application/inkml+xml"/>
  <Override PartName="/ppt/ink/ink30.xml" ContentType="application/inkml+xml"/>
  <Override PartName="/ppt/ink/ink300.xml" ContentType="application/inkml+xml"/>
  <Override PartName="/ppt/ink/ink301.xml" ContentType="application/inkml+xml"/>
  <Override PartName="/ppt/ink/ink302.xml" ContentType="application/inkml+xml"/>
  <Override PartName="/ppt/ink/ink303.xml" ContentType="application/inkml+xml"/>
  <Override PartName="/ppt/ink/ink304.xml" ContentType="application/inkml+xml"/>
  <Override PartName="/ppt/ink/ink305.xml" ContentType="application/inkml+xml"/>
  <Override PartName="/ppt/ink/ink306.xml" ContentType="application/inkml+xml"/>
  <Override PartName="/ppt/ink/ink307.xml" ContentType="application/inkml+xml"/>
  <Override PartName="/ppt/ink/ink308.xml" ContentType="application/inkml+xml"/>
  <Override PartName="/ppt/ink/ink309.xml" ContentType="application/inkml+xml"/>
  <Override PartName="/ppt/ink/ink31.xml" ContentType="application/inkml+xml"/>
  <Override PartName="/ppt/ink/ink310.xml" ContentType="application/inkml+xml"/>
  <Override PartName="/ppt/ink/ink311.xml" ContentType="application/inkml+xml"/>
  <Override PartName="/ppt/ink/ink312.xml" ContentType="application/inkml+xml"/>
  <Override PartName="/ppt/ink/ink313.xml" ContentType="application/inkml+xml"/>
  <Override PartName="/ppt/ink/ink314.xml" ContentType="application/inkml+xml"/>
  <Override PartName="/ppt/ink/ink315.xml" ContentType="application/inkml+xml"/>
  <Override PartName="/ppt/ink/ink316.xml" ContentType="application/inkml+xml"/>
  <Override PartName="/ppt/ink/ink317.xml" ContentType="application/inkml+xml"/>
  <Override PartName="/ppt/ink/ink318.xml" ContentType="application/inkml+xml"/>
  <Override PartName="/ppt/ink/ink319.xml" ContentType="application/inkml+xml"/>
  <Override PartName="/ppt/ink/ink32.xml" ContentType="application/inkml+xml"/>
  <Override PartName="/ppt/ink/ink320.xml" ContentType="application/inkml+xml"/>
  <Override PartName="/ppt/ink/ink321.xml" ContentType="application/inkml+xml"/>
  <Override PartName="/ppt/ink/ink322.xml" ContentType="application/inkml+xml"/>
  <Override PartName="/ppt/ink/ink323.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xml" ContentType="application/inkml+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xml" ContentType="application/inkml+xml"/>
  <Override PartName="/ppt/ink/ink80.xml" ContentType="application/inkml+xml"/>
  <Override PartName="/ppt/ink/ink81.xml" ContentType="application/inkml+xml"/>
  <Override PartName="/ppt/ink/ink82.xml" ContentType="application/inkml+xml"/>
  <Override PartName="/ppt/ink/ink83.xml" ContentType="application/inkml+xml"/>
  <Override PartName="/ppt/ink/ink84.xml" ContentType="application/inkml+xml"/>
  <Override PartName="/ppt/ink/ink85.xml" ContentType="application/inkml+xml"/>
  <Override PartName="/ppt/ink/ink86.xml" ContentType="application/inkml+xml"/>
  <Override PartName="/ppt/ink/ink87.xml" ContentType="application/inkml+xml"/>
  <Override PartName="/ppt/ink/ink88.xml" ContentType="application/inkml+xml"/>
  <Override PartName="/ppt/ink/ink89.xml" ContentType="application/inkml+xml"/>
  <Override PartName="/ppt/ink/ink9.xml" ContentType="application/inkml+xml"/>
  <Override PartName="/ppt/ink/ink90.xml" ContentType="application/inkml+xml"/>
  <Override PartName="/ppt/ink/ink91.xml" ContentType="application/inkml+xml"/>
  <Override PartName="/ppt/ink/ink92.xml" ContentType="application/inkml+xml"/>
  <Override PartName="/ppt/ink/ink93.xml" ContentType="application/inkml+xml"/>
  <Override PartName="/ppt/ink/ink94.xml" ContentType="application/inkml+xml"/>
  <Override PartName="/ppt/ink/ink95.xml" ContentType="application/inkml+xml"/>
  <Override PartName="/ppt/ink/ink96.xml" ContentType="application/inkml+xml"/>
  <Override PartName="/ppt/ink/ink97.xml" ContentType="application/inkml+xml"/>
  <Override PartName="/ppt/ink/ink98.xml" ContentType="application/inkml+xml"/>
  <Override PartName="/ppt/ink/ink99.xml" ContentType="application/inkml+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0" r:id="rId4"/>
    <p:sldId id="261" r:id="rId5"/>
    <p:sldId id="262" r:id="rId6"/>
    <p:sldId id="263" r:id="rId7"/>
    <p:sldId id="264"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ink/ink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106.000 197.000,'0.047'0.021,"0.071"0.031,0.079 0.035,0.077 0.034,0.069 0.031,0.058 0.026,0.047 0.021,0.035 0.016,0.025 0.011,0.017 0.008,0.011 0.005,0.006 0.003,0.002 0.001,-0.000 0.000,-0.001-0.001,-0.002-0.001,-0.002-0.001,0.057-0.021,0.084-0.033,0.094-0.036,0.092-0.035,0.082-0.032,0.069-0.026,1.647 0.272,1.739 0.153,1.611 0.063,1.411-0.000,1.178-0.040,0.943-0.063,2.680 0.028,1.703 0.013,0.433-0.021,-0.444-0.043,-1.002-0.055,-7.438-0.216,-2.749-0.076,10.166 0.204,-0.965-0.062,-1.335-0.055,-1.485-0.047,-1.480-0.038,-1.376-0.030,1.078-0.022,0.233-0.017,-0.187-0.011,-0.442-0.007,-4.194 0.008,3.256-0.009,-0.339-0.000,-0.433 0.001,-0.470 0.001,0.301 0.001,-0.444 0.002,-0.550 0.002,-0.578 0.002,-0.553 0.002,-0.496 0.001,-0.498-0.012,-0.182-0.021,-0.206-0.026,-0.212-0.028,0.093-0.122,-0.185-0.065,-0.198-0.033,-0.191-0.011,-0.173 0.005,-0.149 0.014,-0.406 0.229,1.175-0.701,0.314-0.180,0.104-0.045,-0.033 0.041,-0.113 0.090,-0.902 0.483,1.235-0.740,0.197-0.107,0.052 0.001,-0.049 0.075,-1.156 0.631,2.162-1.200,0.294-0.154,-0.007 0.021,-0.200 0.132,-2.559 1.378,2.536-1.413,-0.088 0.021,-0.200 0.091,-0.259 0.131,-0.280 0.148,-1.862 1.084,2.479-1.564,0.232-0.191,0.030-0.031,-0.101 0.074,-0.177 0.135,0.795-0.901,0.105-0.291,-0.181 0.016,-0.340 0.202,-0.408 0.299,-0.108-0.119,-0.124-0.065,-0.174 0.019,-0.191 0.069,-1.896 2.137,1.463-1.952,-0.286 0.134,-0.277 0.183,-0.282 0.171,-0.178 0.123,-0.142 0.153,-0.109 0.163,-0.063 0.019,-0.064 0.037,-0.074 0.079,-0.076 0.102,-0.072 0.111,-0.053-0.326,-0.066-0.062,-0.053 0.046,-0.042 0.112,-0.031 0.145,-0.023-0.325,-0.016-0.095,-0.009 0.016,-0.004 0.084,-0.017-0.174,-0.021 0.067,-0.022 0.161,-0.021 0.203,-0.018 0.211,-0.015 0.197,-0.611-0.525,-0.381-0.320,-0.197-0.112,-0.066 0.029,0.024 0.117,0.079 0.165,1.007 1.235,-2.020-1.652,-0.468-0.156,-0.132 0.017,0.096 0.128,0.238 0.192,0.313 0.220,0.340 0.222,1.526 1.081,-2.238-1.267,-0.369-0.003,-0.138 0.111,0.026 0.182,-0.113 0.056,0.011 0.064,0.095 0.066,-0.833-0.103,-0.153 0.051,0.071 0.071,0.210 0.078,0.283 0.077,-0.116 0.060,-0.043 0.058,0.101 0.077,0.188 0.084,0.232 0.083,-1.574-0.221,-1.013-0.109,-0.517-0.017,-2.607-0.067,-0.588 0.115,0.153 0.140,7.576 0.559,-6.686-0.433,0.520 0.075,0.789 0.082,0.909 0.081,0.924 0.075,0.869 0.066,0.773 0.055,-2.294 0.042,-1.030 0.040,-0.385 0.028,5.958 0.012,-5.870 0.007,0.063 0.009,0.422 0.005,0.628 0.002,0.718-0.000,0.728-0.001,3.739-0.015,-5.965 0.013,-0.798-0.003,-0.037-0.003,0.444-0.003,0.711-0.002,0.823-0.002,4.611-0.003,-6.317 0.001,-0.640-0.001,0.006-0.001,0.419-0.000,4.576 0.000,-4.323-0.000,0.119-0.000,0.350-0.000,0.483 0.000,0.542 0.000,-0.998-0.160,-0.287-0.064,0.147 0.004,0.425 0.049,0.583 0.076,0.650 0.088,4.274 0.030,-4.885 0.700,0.258 0.413,0.519 0.254,4.248-1.100,-3.632 1.421,0.649 0.068,0.687-0.063,0.661-0.142,0.595-0.182,0.509-0.194,0.976-0.681,-1.146 1.962,-0.087 0.652,0.030 0.261,0.102-0.009,0.141-0.181,0.155-0.278,1.116-2.330,-1.220 2.713,0.017 0.036,0.091-0.164,0.131-0.280,0.147-0.334,0.685-1.485,-0.621 2.131,0.104 0.034,0.101-0.153,0.091-0.256,0.077-0.297,0.062-0.298,0.101 0.005,0.094-0.125,0.092-0.231,0.084-0.279,0.072-0.287,0.059 0.120,0.044 0.005,0.033-0.080,0.024-0.127,0.016-0.147,0.009-0.149,0.005-0.138,0.002-0.121,-0.013-0.392,0.007 0.454,-0.001 0.156,-0.002 0.147,0.000 0.311,-0.003-0.023,-0.002-0.096,-0.002-0.137,-0.002-0.154,-0.001-0.155,0.266 0.351,0.170 0.188,0.096 0.050,0.040-0.045,0.000-0.106,-0.026-0.139,0.452 0.291,0.222 0.065,0.084-0.034,-0.011-0.095,-0.071-0.127,-0.104-0.138,-0.118-0.135,0.309 0.156,0.334 0.116,0.349 0.104,0.330 0.089,0.292 0.072,-2.068-1.165,3.174 1.543,0.594 0.180,0.231 0.021,-0.022-0.084,-0.186-0.147,-2.392-1.037,3.432 1.268,0.442 0.094,0.041-0.049,-0.233-0.143,1.183 0.293,-0.604-0.284,-0.874-0.346,-0.959-0.352,-0.925-0.325,-0.822-0.279,-2.169-0.539,2.179 0.449,-0.088-0.076,-0.240-0.087,-0.530-0.125,-0.206-0.059,-0.218-0.053,-0.214-0.045,-0.119-0.025,-0.217-0.023,-0.182-0.012,-0.146-0.004,-0.113 0.002,-0.083 0.005,-0.058 0.007,-0.037 0.008,-0.022 0.007,-0.003-0.003,0.015-0.007,0.024-0.009,0.027-0.011,0.028-0.011,0.026-0.010,0.023-0.009,0.020-0.007,0.083-0.017,0.145-0.021,0.168-0.024,0.172-0.023,0.163-0.022,0.147-0.019,-0.904 0.074,2.538-0.469,0.570-0.152,0.121-0.039,-0.147 0.021,-0.420 0.081,-0.505 0.101,-0.512 0.104,-0.472 0.097,-0.406 0.084,-0.331 0.069,-0.256 0.054,-0.188 0.040,-0.574 0.174</inkml:trace>
</inkml:ink>
</file>

<file path=ppt/ink/ink1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782.000 285.000,'0.088'0.008,"0.133"0.012,0.149 0.014,0.146 0.013,0.131 0.012,0.110 0.010,0.088 0.008,0.067 0.006,0.048 0.004,0.033 0.003,0.020 0.002,1.033-0.397,0.950-0.298,0.686-0.228,0.466-0.167,-3.129 0.743,4.834-1.384,0.773-0.269,0.466-0.123,0.231-0.018,0.059 0.053,0.702-0.125,-0.381 0.146,-0.484 0.157,-0.511 0.151,-0.489 0.136,-0.436 0.116,-0.369 0.094,-4.347 1.061,0.056-0.016,43.022-11.383</inkml:trace>
</inkml:ink>
</file>

<file path=ppt/ink/ink10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688.000 314.000,'2.000'0.000</inkml:trace>
</inkml:ink>
</file>

<file path=ppt/ink/ink10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725.000 258.000,'-0.012'0.004,"-0.018"0.006,-0.021 0.007,-0.020 0.007,-0.018 0.006,-0.015 0.005,-0.012 0.004,-0.009 0.003,-0.007 0.002,-0.004 0.001,-0.003 0.001,-0.001 0.000,-0.000 0.000,0.000 0.000,0.000-0.000,0.001-0.000,0.001-0.000,0.001-0.000,0.000-0.000,0.000-0.000,0.000-0.000,0.000-0.000,-0.478 0.582,-0.401 0.550,-0.315 0.486,-0.236 0.410,-0.168 0.330,1.380-1.903,-1.563 2.503,-0.096 0.334,0.036 0.065,0.123-0.119,0.173-0.234,-0.033 0.261,0.199-0.210,0.239-0.326,0.247-0.376,0.234-0.393,0.208-0.374,0.177-0.335,0.143-0.285,0.112-0.233,0.083-0.182,0.055-0.145,0.033-0.040,0.022-0.007,0.012 0.016,0.110 0.186,0.088 0.086,0.070 0.038,0.053 0.004,0.039-0.019,0.027-0.032,0.017-0.039,-0.347-0.503,0.028 0.017,1.227 1.050,0.423 0.222,0.213 0.081,0.063-0.015,-0.037-0.076,0.643-0.029,0.251-0.165,0.036-0.201,-0.101-0.207,-0.178-0.195,-1.621-0.386,2.025 0.384,-0.027-0.075,-0.154-0.094,-0.217-0.097,-2.187-0.294,2.162 0.172,-0.026-0.064,-0.173-0.054,-0.255-0.043,-0.288-0.033,-0.288-0.024,-1.300-0.013,1.604-0.007,0.004-0.011,-0.112-0.005,-0.173-0.001,-0.195 0.001,-1.185 0.017,0.977-0.014,-0.167 0.003,-0.171 0.003,-0.159 0.003,-0.139 0.002,-0.115 0.002,-0.091 0.002,-0.069 0.001,0.604-0.055,0.458-0.085,0.333-0.096,-1.387 0.183,2.115-0.798,0.447-0.383,0.151-0.220,-0.054-0.098,-1.729 0.871,1.991-1.234,-0.251 0.032,-0.365 0.138,-0.407 0.194,-0.401 0.213,-1.483 1.085,1.358-1.082,-0.046-0.045,-0.116 0.027,-0.155 0.073,-0.171 0.098,-0.171 0.109,0.004-0.118,-0.145 0.026,-0.144 0.030,-0.132 0.029,-0.521 0.879,0.355-1.257,-0.074-0.173,-0.056-0.027,-0.040 0.070,-0.027 0.128,-0.017 0.157,-0.009 0.165,-0.198 0.932,0.154-1.058,-0.027-0.186,-0.029-0.142,-0.028-0.104,-0.056-0.405,-0.093 0.018,-0.096 0.102,-0.090 0.145,-0.111 0.210,-0.066 0.175,-0.025 0.196,0.002 0.195,0.020 0.181,0.029 0.158,0.008 0.106,-0.040 0.016,-0.033 0.031,-0.027 0.040,0.347 0.422,-0.444-0.522,-0.059-0.053,-0.043-0.034,0.497 0.564,-0.925-0.960,-0.105-0.041,-0.009 0.060,0.051 0.118,0.084 0.145,0.098 0.149,0.099 0.140,0.091 0.123,0.450 0.291,0.122 0.072,-1.679-0.368,-0.686-0.075,-0.419-0.051,-0.212-0.031,2.419 0.464,-4.637-0.610,-0.240 0.085,0.315 0.111,0.622 0.117,0.752 0.110,0.763 0.096,2.633 0.195,-2.560-0.089,-0.247 0.042,-0.025 0.034,0.126 0.026,-0.343 0.020,0.104 0.015,0.229 0.009,0.296 0.005,0.318 0.002,0.311-0.001,-1.008 0.286,-0.194 0.170,0.142 0.087,0.334 0.029,0.422-0.009,0.439-0.032,0.411-0.043,1.472-0.410,-1.501 0.535,-0.104 0.113,-0.008 0.070,-0.884 0.602,-0.228 0.297,0.047 0.147,0.214 0.041,0.506-0.237,0.320-0.148,0.322-0.178,0.301-0.185,0.267-0.178,0.227-0.160,0.187-0.101,0.262-0.176,0.224-0.149,0.182-0.120,0.141-0.092,0.104-0.067,0.072-0.046,0.046-0.029,0.027-0.016,0.013-0.007,0.003-0.001,-0.004 0.003,-0.007 0.005,-0.009 0.006,-0.009 0.006,-0.008 0.006,-0.007 0.005,-0.006 0.004,2.833 0.150</inkml:trace>
</inkml:ink>
</file>

<file path=ppt/ink/ink10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132.000 411.000,'0.012'0.008,"0.019"0.012,0.021 0.014,0.021 0.014,0.019 0.012,0.016 0.011,0.013 0.009,0.010 0.007,0.007 0.005,0.005 0.003,0.003 0.002,0.002 0.001,0.001 0.001,0.000 0.000,-0.000-0.000,-0.001-0.000,-0.001-0.000,-0.001-0.000,-0.001-0.000,-0.001-0.000,-0.000-0.000,0.433 0.019,0.415 0.030,0.368 0.035,0.736 0.038,0.504 0.060,0.263 0.062,0.090 0.059,-0.027 0.052,0.255 0.054,0.031-0.015,0.035-0.034,0.035-0.043,0.031-0.044,0.473-0.059,0.016-0.062,-0.266-0.059,-0.414-0.052,-0.470-0.044,-2.167-0.070,2.174 0.206,-0.010 0.072,-0.165 0.036,-0.251 0.011,-0.289-0.006,-0.291-0.017,-1.006-0.200,1.187 0.124,0.206-0.036,0.077-0.037,-0.015-0.035,-1.634-0.110,2.161 0.085,-0.175-0.039,-0.295-0.030,-0.341-0.022,-0.338-0.015,-0.307-0.010,0.009-0.015,0.059-0.019,-0.030-0.021,-0.087-0.021,-0.119-0.020,-0.133-0.017,-0.502 0.054,0.691-0.244,0.037-0.089,-0.028-0.042,-0.067-0.010,-0.087 0.012,0.032-0.207,-0.069-0.112,-0.088-0.062,-0.107 0.003,-0.109 0.042,-0.101 0.062,-0.088 0.070,-0.073 0.069,-0.057 0.062,-0.204 0.407,0.368-0.647,0.072-0.137,0.010-0.059,-0.031-0.005,0.060-0.109,-0.011 0.006,-0.038 0.043,-0.051 0.063,-0.055 0.070,-0.053 0.068,-0.048 0.062,-0.001-0.234,0.013-0.080,0.027 0.001,0.033 0.051,0.078-0.681,0.009-0.350,-0.033-0.119,-0.056 0.032,-0.084 0.126,-0.053 0.086,-0.049 0.178,-0.043 0.223,-0.093 1.204,0.051-1.429,-0.028-0.029,-0.021 0.075,-0.015 0.136,-0.011-0.000,-0.007 0.153,-0.004 0.170,-0.001 0.166,0.001 0.150,0.002 0.128,-0.016 0.515,-0.214-0.300,-0.127 0.132,-0.090 0.118,-0.060 0.100,-0.036 0.080,-0.018 0.062,-0.266-0.230,-0.266-0.201,-0.224-0.164,-0.180-0.129,-0.140-0.097,-0.104-0.070,1.387 0.775,-1.744-0.698,-0.390-0.025,-0.278-0.021,-0.310-0.040,0.080 0.074,0.193 0.097,0.255 0.106,0.280 0.105,0.279 0.098,1.563 0.395,-2.953-0.558,-0.582-0.048,-0.143 0.001,0.148 0.032,0.324 0.050,0.413 0.058,0.439 0.058,-0.812-0.019,-0.263 0.044,0.032 0.067,0.214 0.076,0.311 0.075,2.658 0.216,-3.290-0.417,-0.068-0.059,0.182 0.008,0.321 0.049,0.380 0.070,0.384 0.078,2.239 0.271,-1.898-0.165,0.164 0.056,0.238 0.048,0.270 0.040,0.272 0.031,0.255 0.024,0.085 0.163,-0.075 0.144,-0.082 0.125,-0.082 0.105,-0.085 0.076,-0.034 0.031,-0.015 0.006,-0.165 0.076,0.132-0.043,0.165-0.055,0.174-0.058,0.167-0.056,0.151-0.051,0.129-0.044,-0.678 0.352,-0.325 0.168,-0.091 0.046,0.063-0.035,0.155-0.083,0.201-0.106,0.215-0.113,0.957-0.490,-1.256 0.811,-0.062 0.105,0.054-0.002,0.122-0.069,0.155-0.105,0.995-0.700,-0.906 0.812,0.060 0.079,0.112 0.015,0.138-0.029,0.660-0.828,-0.614 0.887,0.125-0.092,0.130-0.124,0.124-0.135,0.110-0.131,0.092-0.118,0.071-0.022,0.063-0.002,0.044 0.030,0.029 0.047,0.017 0.053,0.009 0.052,0.002 0.405,-0.001 0.188,-0.003 0.030,-0.004-0.070,-0.004-0.125,-0.004-0.148,-0.004-0.150,-0.003-0.138,0.015-0.514,0.788 1.133,0.513 0.258,0.359 0.073,0.234-0.048,0.137-0.118,0.066-0.151,-0.241-0.278,-0.133-0.153,-0.192-0.144,-0.217-0.129,-0.219-0.111,1.337 0.395</inkml:trace>
</inkml:ink>
</file>

<file path=ppt/ink/ink10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243.000 421.000,'2.000'0.000</inkml:trace>
</inkml:ink>
</file>

<file path=ppt/ink/ink10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290.000 414.000,'2.000'0.000</inkml:trace>
</inkml:ink>
</file>

<file path=ppt/ink/ink10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290.000 414.000,'0.014'0.000,"0.021"0.000,0.023 0.000,0.022 0.000,0.020 0.000,0.017 0.000,0.013 0.000,0.010 0.000,0.007 0.000,0.005 0.000,0.003 0.000,0.002 0.000,0.001 0.000,-0.000 0.000,-0.000 0.000,-0.001 0.000,-0.001 0.000,-0.001 0.000,-0.001 0.000,-0.000 0.000,-0.000 0.000,-0.000 0.000,-0.000 0.000,-0.000 0.000,-0.000 0.000,-0.000 0.000,-0.000 0.000,0.000 0.000,0.000 0.000,0.000 0.000,0.000 0.000,0.000 0.000,0.000 0.000,-0.116 0.000,1.182-0.110,0.686-0.099,0.409-0.085,0.202-0.069,-1.996 0.291,2.233-0.279,0.098 0.016,-0.065 0.032,-0.168 0.041,-0.226 0.044,-0.250 0.043,0.644-0.095,-0.031-0.044,-0.204-0.028,-0.291-0.016,-0.318-0.008,-0.305-0.002,-1.340 0.302,1.437-0.291,0.130-0.003,-0.001 0.023,-0.086 0.038,-0.136 0.045,-0.967 0.133,1.083-0.309,-0.118-0.043,-0.144-0.003,-0.148 0.022,-0.137 0.035,-0.082 0.081,-0.057 0.057,-0.094 0.057,-0.111 0.053,-0.114 0.047,-0.107 0.039,-0.095 0.031,0.175 0.024,0.114 0.018,0.066 0.012,0.031 0.008,0.407 0.006,0.146 0.002,0.016 0.000,-0.065-0.001,-0.109-0.002,-0.127-0.002,-0.127-0.002,-0.116-0.002,0.716-0.002,0.409-0.001,0.140-0.001,-0.043-0.001,-0.156-0.001,-0.218-0.000,-0.241-0.000,0.011-0.178,-0.227-0.092,-0.255-0.031,-0.250 0.008,-0.224 0.031,-0.189 0.042,-0.151 0.045,-0.114 0.043,-0.082 0.038,-0.055 0.031,-0.034 0.025,-0.018 0.018,-0.007 0.013,0.000 0.009,0.005 0.005,0.007 0.003,0.008 0.001,0.007-0.000,0.007-0.001,0.006-0.001,0.004-0.001,0.003-0.001,0.002-0.001,0.002-0.001,0.001-0.001,0.001-0.001,0.000-0.000,-0.000-0.000,-0.000-0.000,-0.000-0.000,-0.000-0.000,-0.000 0.000,-0.000 0.000,-0.000 0.000,-0.000 0.000,-0.000 0.000,-0.000 0.000,-0.000 0.000,-0.000 0.000,-0.000 0.000,0.000 0.000,0.000 0.000,0.000 0.000,0.000 0.000,0.056 0.000</inkml:trace>
</inkml:ink>
</file>

<file path=ppt/ink/ink10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212.000 431.000,'2.000'0.000</inkml:trace>
</inkml:ink>
</file>

<file path=ppt/ink/ink10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187.000 385.000,'2.000'0.000</inkml:trace>
</inkml:ink>
</file>

<file path=ppt/ink/ink10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272.000 424.000,'0.011'-0.003,"0.016"-0.004,0.018-0.004,0.017-0.004,0.015-0.004,0.013-0.003,0.010-0.003,0.008-0.002,0.005-0.001,0.004-0.001,0.002-0.001,0.001-0.000,0.000-0.000,-0.000 0.000,-0.000 0.000,-0.000 0.000,-0.001 0.000,-0.001 0.000,-0.000 0.000,-0.000 0.000,-0.000 0.000,-0.000 0.000,-0.000 0.000,-0.000 0.000,-0.000 0.000,-0.000 0.000,0.000 0.000,0.000 0.000,0.000 0.000,0.000 0.000,0.000 0.000,0.000 0.000,0.000 0.000,0.000-0.000,0.081 0.007,0.160 0.003,0.190 0.003,-0.407 0.014,1.157-0.010,0.410 0.003,0.247 0.003,0.124 0.002,0.035 0.002,0.936-0.205,0.471-0.119,0.145-0.055,-0.078-0.010,-0.217 0.021,-0.293 0.039,-1.780 0.203,2.056-0.144,-0.219 0.056,-0.371 0.052,-0.439 0.046,-0.449 0.038,-0.421 0.030,-0.371 0.023,-0.311 0.017,-0.249 0.011,-0.191 0.007,-0.140 0.004,1.389 0.066</inkml:trace>
</inkml:ink>
</file>

<file path=ppt/ink/ink10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277.000 429.000,'0.016'0.003,"0.024"0.005,0.027 0.005,0.027 0.005,0.024 0.005,0.021 0.004,0.017 0.003,0.013 0.003,0.009 0.002,0.006 0.001,0.004 0.001,0.002 0.000,0.001 0.000,0.000 0.000,-0.000-0.000,-0.001-0.000,-0.001-0.000,-0.001-0.000,-0.001-0.000,-0.001-0.000,-0.001-0.000,-0.000-0.000,-0.000-0.000,-0.000-0.000,-0.000-0.000,-0.000 0.000,-0.000 0.000,0.426 0.016,0.665 0.027,0.757 0.030,0.752 0.030,-2.205-0.114,3.665 0.117,0.541-0.008,0.046-0.016,-0.270-0.019,-0.447-0.020,-0.524-0.019,-0.532-0.017,-0.202-0.014,-0.343-0.011,-0.383-0.009,-0.377-0.006,-0.344-0.004,-0.196-0.179,-0.263-0.093,-0.238-0.032,-0.201 0.007,-0.161 0.030,-0.123 0.042,-0.089 0.045,-0.060 0.043,-0.038 0.038,-0.021 0.032,-0.008 0.025,-0.000 0.019,0.005 0.013,0.007 0.009,0.008 0.005,1.135 0.051</inkml:trace>
</inkml:ink>
</file>

<file path=ppt/ink/ink1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381.000 294.000,'0.039'0.008,"0.059"0.012,0.066 0.013,0.065 0.013,0.059 0.012,0.050 0.010,0.041 0.008,0.031 0.006,0.023 0.005,0.016 0.003,0.010 0.002,-0.037-0.019,0.059-0.007,0.071-0.009,0.075-0.009,1.103 0.294,0.617 0.181,0.345 0.102,0.150 0.045,0.018 0.007,-0.064-0.017,-0.108-0.031,-2.131-0.491,4.441 1.063,1.816 0.279,0.113-0.022,0.108 0.011,-0.266-0.047,-0.500-0.082,-0.626-0.101,0.227-0.114,-0.163-0.176,-0.287-0.179,-0.350-0.169,-4.014-0.480,0.005-0.007,3.518 0.251,-0.158-0.100,-0.305-0.083,-0.391-0.067,-2.017-0.072,2.513-0.005,-0.475-0.049,-0.523-0.029,-2.050 0.012,1.341-0.113,-0.287-0.050,-0.312-0.032,-0.309-0.017,-0.287-0.007,-0.253 0.001,-0.827 0.192,0.964-0.240,0.108-0.053,0.045-0.045,-0.001-0.037,-1.031 0.325,1.315-0.398,0.135-0.028,0.039-0.004,-0.029 0.012,-1.362 0.399,1.862-0.557,-0.132 0.028,-0.235 0.059,-0.280 0.074,-0.285 0.077,-0.264 0.072,-0.230 0.063,0.257-0.042,0.177-0.029,0.045 0.005,-0.045 0.027,-0.102 0.040,-0.134 0.046,-0.402 0.059,-0.024-0.021,0.335-0.177,-0.114 0.011,-0.123 0.035,-0.120 0.049,-0.109 0.053,-0.095 0.053,-0.318 0.160,0.509-0.078,0.110 0.079,0.068 0.078,0.049 0.040,0.036 0.022,0.000 0.008,-0.024-0.002,0.012 0.058,-0.032 0.027,-0.058 0.005,-0.072-0.010,-0.055-0.011,-0.092-0.027,-0.086-0.028,-0.076-0.027,-0.064-0.024,-0.052-0.021,0.301-0.035</inkml:trace>
</inkml:ink>
</file>

<file path=ppt/ink/ink11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983.000 324.000,'-0.050'0.000,"-0.077"0.000,-0.086 0.000,-0.085 0.000,-0.076 0.000,-0.065 0.000,-0.052 0.000,-0.040 0.000,-0.029 0.000,-0.020 0.000,-0.012 0.000,-0.007 0.000,-1.576 0.526,-0.920 0.308,-0.403 0.146,-0.043 0.032,0.191-0.044,0.327-0.089,0.390-0.111,2.108-0.615,-2.191 0.741,-0.111 0.096,0.064 0.021,0.178-0.031,2.015-0.761,-1.930 0.823,0.132 0.004,0.171-0.030,0.187-0.051,1.564-0.744,-1.633 0.967,0.104 0.047,0.164-0.027,0.193-0.074,0.200-0.100,0.192-0.112,0.656-0.493,-1.145 1.061,-0.173 0.277,-0.038 0.131,0.053 0.027,-0.141 0.404,0.196-0.036,0.245-0.158,0.171 0.045,0.195-0.085,0.193-0.158,0.176-0.190,0.151-0.193,0.122-0.179,0.119 0.403,0.062 0.280,0.043 0.126,0.089 0.027,0.040 0.168,0.039 0.030,0.036-0.067,0.019 0.608,0.039-0.101,0.031-0.230,0.023-0.293,0.017-0.310,0.011-0.297,0.007-0.265,-0.007-1.167,0.010 1.844,0.001 0.411,-0.000 0.131,-0.001-0.063,-0.001-0.188,-0.002-0.259,0.174 0.467,0.189 0.135,0.184 0.071,0.167 0.026,0.142-0.005,-0.692-2.308,0.936 2.210,0.104-0.152,0.007-0.245,-0.056-0.287,-0.092-0.292,-0.863-1.437,0.750 1.179,-0.093-0.200,-0.111-0.212,-0.115-0.205,-0.109-0.187,-0.098-0.162,-0.084-0.134,0.139-0.021,0.070-0.067,0.039-0.069,0.016-0.065,0.287-0.064,0.243-0.041,0.168-0.034,0.108-0.026,0.061-0.020,0.026-0.014,0.001-0.009,0.804-0.006,0.422-0.003,0.131-0.001,-0.068 0.000,-0.193 0.001,-2.062 0.011,2.926-0.010,0.033 0.003,-0.247 0.002,-0.395 0.002,-0.448 0.002,-0.441 0.001,-1.602-0.004,1.907-0.181,0.117-0.079,-0.017-0.026,-1.927 0.230,1.479-0.346,-0.057-0.075,-0.112-0.026,-0.145 0.009,0.052-0.140,-0.145-0.038,-0.180 0.004,-0.191 0.033,-0.187 0.049,0.058-0.017,-0.045 0.047,-0.082 0.069,-0.101 0.079,-0.106 0.080,-0.539 0.261,1.234-0.777,0.368-0.296,0.162-0.160,0.018-0.061,-0.357 0.183,-0.104 0.035,-0.124 0.072,-0.131 0.094,0.190-0.209,-0.156 0.083,-0.196 0.126,-0.206 0.144,-0.196 0.143,-0.174 0.132,-0.381 0.458,0.015-0.010,0.909-0.813,0.237-0.165,0.096-0.066,0.154-0.148,-0.039 0.024,-0.139 0.114,-0.188 0.159,-0.201 0.172,-0.192 0.165,-0.169 0.147,-0.472 0.427,0.493-0.563,0.036-0.109,-0.002-0.053,-0.027-0.013,-0.477 0.656,0.652-0.979,0.015-0.070,-0.035 0.016,-0.063 0.068,-0.448 0.683,0.327-0.895,-0.066-0.033,-0.055 0.050,-0.045 0.097,-0.034 0.120,-0.025 0.124,-0.093-0.062,-0.034-0.136,-0.036-0.057,-0.035 0.000,-0.090 0.657,0.056-1.109,-0.037-0.067,-0.030 0.029,-0.023 0.088,-0.017 0.120,-0.012 0.096,-0.008 0.166,-0.005 0.157,-0.002 0.140,-0.000 0.118,0.008 0.504,-0.023-0.686,-0.029-0.146,-0.035-0.053,-0.143-0.424,-0.065 0.036,-0.024 0.140,0.003 0.193,0.020 0.209,0.028 0.201,0.031 0.180,0.030 0.151,0.027 0.121,0.143 0.349,-0.517-0.821,-0.265-0.333,-0.186-0.203,-0.122-0.104,0.888 1.217,-1.069-1.356,-0.001 0.053,0.081 0.138,0.128 0.184,0.150 0.201,0.154 0.198,0.146 0.182,-0.202-0.174,-0.091-0.068,-0.025-0.009,0.019 0.030,0.763 0.761,-0.985-0.815,-0.081 0.025,0.016 0.076,0.077 0.103,0.110 0.113,0.124 0.110,-0.327-0.273,-0.072-0.101,0.053-0.010,0.125 0.046,0.160 0.077,0.167 0.090,0.645 0.604,-1.066-0.602,-0.241-0.034,-0.089 0.009,0.019 0.037,0.861 0.410,-1.395-0.616,-0.038 0.025,0.074 0.077,0.135 0.102,0.162 0.108,-0.685 0.159,-0.463 0.097,-0.176 0.089,0.023 0.078,0.150 0.065,0.222 0.052,0.253 0.040,0.256 0.030,-0.521-0.018,-0.670-0.049,-0.570-0.066,-1.374-0.112,0.250-0.030,0.569-0.003,0.710 0.014,0.733 0.022,0.681 0.026,0.589 0.025,0.481 0.023,1.068 0.155,-1.114-0.004,-0.110 0.113,-0.030 0.098,0.024 0.081,0.058 0.065,0.076 0.050,0.082 0.036,-0.565 0.553,-0.125 0.275,0.052 0.116,0.155 0.009,0.203-0.056,0.214-0.091,-0.100 0.388,0.028 0.165,0.119 0.001,0.164-0.100,0.177-0.152,0.752-1.235,-0.750 1.312,0.077-0.061,0.107-0.129,0.115-0.158,0.110-0.162,0.097-0.149,0.055-0.086,0.028-0.018,0.041-0.046,0.047-0.061,0.047-0.066,0.044-0.065,0.031 0.068,0.040-0.040,0.032-0.060,0.023-0.068,0.016-0.066,0.010 0.110,0.006 0.085,0.003 0.050,0.001 0.024,-0.000 0.005,-0.001-0.007,-0.002-0.013,-0.002-0.004,-0.001 0.009,-0.001-0.014,-0.001-0.027,-0.001-0.034,-0.001 0.020,-0.001-0.083,-0.001-0.084,-0.000-0.077,-0.000-0.066,-0.000-0.053,1.998 0.288</inkml:trace>
</inkml:ink>
</file>

<file path=ppt/ink/ink11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885.000 423.000,'0.017'0.003,"0.026"0.005,0.030 0.006,0.029 0.006,0.026 0.005,0.022 0.004,0.018 0.004,0.013 0.003,0.010 0.002,0.007 0.001,0.004 0.001,0.002 0.000,0.001 0.000,0.000 0.000,-0.000-0.000,-0.001-0.000,-0.001-0.000,-0.001-0.000,-0.001-0.000,-0.001-0.000,-0.001-0.000,-0.000-0.000,-0.000-0.000,-0.000-0.000,-0.000-0.000,0.445-0.004,0.424-0.005,0.373-0.006,0.310-0.006,0.245-0.005,-1.214-0.010,1.900 0.003,0.879-0.002,1.030-0.002,-0.008-0.002,-0.340-0.001,-0.523-0.001,-0.597-0.000,-0.597-0.000,-0.551-0.000,-1.598 0.001,0.007 0.000,1.732-0.001,0.016 0.000,-0.092 0.000,-0.154 0.000,-0.069-0.010,-0.158-0.016,-0.202-0.019,-0.216-0.019,-0.209-0.018,-0.189-0.016,-0.162-0.013,0.351 0.003,0.199 0.007,0.073 0.012,-0.013 0.014,-0.069 0.014,-0.100 0.014,-0.114 0.012,-0.801 0.026,1.134-0.097,0.107-0.029,-0.017-0.008,-0.096 0.005,-0.139 0.014,-0.156 0.018,-0.156 0.019,0.708 0.021,0.460 0.016,0.243 0.014,0.084 0.012,-0.025 0.009,0.454-0.066,0.052-0.036,-0.146-0.014,-0.262 0.001,-0.317 0.010,-0.329 0.016,-0.312 0.018,0.160-0.112,0.094-0.063,-0.005-0.024,-0.069 0.003,-1.329 0.226,1.407-0.227,-0.185 0.042,-0.218 0.046,-0.220 0.045,-0.202 0.041,-0.175 0.034,0.179 0.030,0.144 0.018,0.066 0.014,0.010 0.010,-0.027 0.007,-0.049 0.004,0.122 0.004,-0.038 0.001,-0.065-0.000,-0.889-0.008,0.889 0.007,-0.056-0.001,-0.104-0.001,-0.126-0.001,-0.130-0.001,-0.122-0.001,0.409 0.331,0.227 0.224,0.081 0.139,-0.017 0.075,-0.079 0.028,-0.113-0.004,-0.126-0.053,-0.061-0.039,-0.071-0.070,-0.073-0.086,-0.070-0.092,0.009-0.046,-0.102-0.110,-0.094-0.093,-0.080-0.074,-0.065-0.057,-0.051-0.041,-0.037-0.028,-0.026-0.018,-0.017-0.010,-0.010-0.004,-0.005-0.000,-0.001 0.002,0.001 0.003,0.002 0.004,0.003 0.004,0.003 0.003,0.003 0.003,0.003 0.002,0.002 0.002,0.551-0.218,0.536-0.177,0.462-0.139,-1.283 0.389,2.947-1.010,0.339-0.159,-0.036-0.016,-0.264 0.074,-0.383 0.123,-0.424 0.143,-2.163 0.809,2.243-0.793,-0.175 0.092,-0.321 0.132,-0.382 0.146,-0.387 0.141,-0.356 0.126,-0.307 0.106,-0.250 0.085,-0.194 0.065,-0.143 0.047,-0.100 0.032,-0.065 0.020,-0.037 0.011,-0.018 0.004,-0.004 0.000,0.005-0.003,0.009-0.004,0.011-0.004,0.012-0.004,0.011-0.004,0.010-0.003,0.008-0.003,0.006-0.002,0.005-0.001,0.003-0.001,0.002-0.001,0.001-0.000,0.016-0.000,0.027-0.000,0.031 0.000,0.030 0.000,0.027 0.000,0.023 0.000,0.019 0.000,0.374 0.000,0.206 0.000,0.089 0.000,0.010 0.000,-0.039 0.000,-0.066 0.103,-0.077 0.071,-0.077 0.046,-0.070 0.026,-0.060 0.012,-0.076-0.022,-0.056-0.028,-0.049-0.034,-0.041-0.035,-0.032-0.033,-0.025-0.029,-0.018-0.024,-0.012-0.019,-0.008-0.015,-0.004-0.011,-0.002-0.007,0.000-0.005,0.001-0.002,0.285 0.000,0.332-0.000,0.581-0.001,0.246 0.001,0.134 0.001,0.055 0.001,-1.510 0.001,1.846-0.288,0.156-0.171,0.011-0.095,-0.397 0.061,-0.151 0.026,-0.173 0.047,-0.081 0.024,-0.286 0.077,-0.274 0.074,-0.245 0.066,-0.208 0.056,-0.167 0.045,-0.129 0.034,-0.095 0.025,-0.066 0.017,-0.042 0.011,-0.024 0.006,-0.011 0.003,-0.002 0.000,0.004-0.001,0.007-0.002,0.094-0.002,0.136-0.003,0.150-0.003,0.144-0.002,0.077 0.054,0.062 0.084,0.037 0.096,0.075 0.123,0.008 0.045,-0.034-0.006,-0.619-0.324,0.627 0.381,-0.070-0.017,-0.101-0.049,-0.110-0.064,-0.106-0.068,-0.095-0.064,-0.079-0.056,-0.063-0.046,-0.048-0.036,-0.034-0.027,-0.023-0.019,-0.014-0.013,-0.007-0.008,-0.003-0.004,0.000-0.001,0.002 0.000,0.003 0.001,0.003 0.002,0.003 0.002,0.003 0.002,0.002 0.002,0.002 0.001,0.001 0.001,0.001 0.001,0.001 0.001,0.000 0.000,0.000 0.000,0.000 0.000,0.000 0.000,0.000-0.000,-0.000-0.000,-0.000-0.000,0.000-0.000,-0.000-0.000,0.000-0.000,-0.000-0.000,0.000-0.000,-0.000 0.000,0.000-0.000,0.000 0.000,0.000 0.000,0.000 0.000,0.000-0.000,0.000 0.000,0.000 0.000,0.000 0.000,0.000 0.000,0.000 0.000,0.000 0.000,0.000 0.000,0.000 0.000,0.000 0.000,0.039-0.036,0.091-0.062,0.282-0.205,0.153-0.138,0.111-0.115,0.077-0.091,0.049-0.069,-0.668 0.574,0.018-0.013,1.108-0.872,0.178-0.111,0.030 0.005,-0.069 0.080,-0.129 0.124,-1.039 0.743,1.112-0.634,-0.141 0.181,-0.184 0.165,-0.195 0.142,-0.185 0.115,-0.163 0.089,-0.136 0.066,-0.108 0.046,-0.082 0.030,-0.059 0.017,-0.039 0.008,-0.024 0.002,-0.013-0.002,-0.005-0.004,0.000-0.005,0.004-0.006,0.005-0.005,0.006-0.005,0.006-0.004,0.005-0.003,0.004-0.002,0.004-0.002,0.003-0.001,0.011-0.001,0.018-0.000,0.020-0.000,0.020 0.000,0.018 0.000,0.015 0.000,0.012 0.000,0.010 0.000,0.007 0.000,0.633 0.000</inkml:trace>
</inkml:ink>
</file>

<file path=ppt/ink/ink11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895.000 415.000,'0.011'0.000,"0.017"0.000,0.019 0.000,0.019 0.000,0.017 0.000,0.014 0.000,0.012 0.000,0.009 0.000,0.007 0.000,0.005 0.000,0.003 0.000,0.002 0.000,0.001 0.000,0.000 0.000,-0.000 0.000,-0.000 0.000,-0.001 0.000,-0.001 0.000,-0.001 0.000,-0.000 0.000,-0.000 0.000,-0.000 0.000,-0.000 0.000,0.011 0.000,0.025 0.000,0.029 0.000,0.029 0.000,0.027 0.000,0.023 0.000,-0.219 0.000,0.331 0.025,0.089 0.038,0.071 0.045,-0.434-0.082,0.599 0.264,0.151 0.124,0.085 0.077,0.035 0.041,0.374 0.112,0.047-0.017,-0.055-0.039,-0.116-0.050,-0.147-0.053,-0.155-0.051,-0.150-0.046,-0.135-0.040,0.272-0.089,0.300-0.039,0.237-0.039,0.180-0.037,0.317-0.033,0.183-0.029,0.080-0.024,0.004-0.020,0.603-0.027,0.104-0.033,-0.031-0.031,-0.116-0.028,-0.164-0.024,-0.183-0.020,-1.345 0.038,1.888-0.301,0.344-0.132,0.102-0.077,-0.071-0.035,0.681-0.099,-0.202 0.062,-0.375 0.089,-0.457 0.100,-0.057 0.091,-0.229 0.097,-0.266 0.084,-0.269 0.069,-0.250 0.054,-0.218 0.041,-0.181 0.029,-0.920 0.013,0.086 0.003,1.329 0.011,0.250 0.007,0.113 0.004,0.014 0.001,-0.052-0.001,0.520-0.000,0.006-0.003,-0.193-0.003,-0.306-0.003,-0.356-0.003,-0.138-0.002,-0.237-0.002,-0.239-0.002,-0.221-0.001,-0.192-0.001,-0.159-0.001,-0.027-0.000,-0.113-0.000,-0.118-0.000,-0.110 0.000,-0.096 0.000,-0.078 0.000,-0.061 0.000,-0.045 0.000,-0.031 0.000,-0.020 0.000,-0.011 0.000,-0.005 0.000,-0.001 0.000,0.001 0.000,0.003 0.000,0.003 0.000,0.003 0.000,0.003 0.000,0.003 0.000,0.002-0.000,0.002 0.000,0.001 0.000,0.041 0.000,0.348 0.000,0.234 0.000,0.203 0.000,0.169 0.000,0.680-0.100,0.385-0.092,0.208-0.081,0.077-0.068,-1.953 0.269,2.083-0.307,-0.112-0.004,-0.222 0.013,-0.278 0.022,-0.296 0.027,-0.287 0.028,-1.125 0.234,1.141-0.204,-0.151 0.051,-0.177 0.049,-0.179 0.044,-0.166 0.037,-0.144 0.030,-0.119 0.023,-0.094 0.017,0.599 0.194,0.332 0.126,0.139 0.074,0.008 0.035,-0.074 0.009,-0.120-0.009,-0.138-0.019,-0.138-0.024,-0.139 0.041,-0.145-0.012,-0.129-0.041,-0.108-0.055,-0.086-0.060,-0.066-0.057,-0.048-0.051,-0.032-0.043,-0.021-0.035,-0.011-0.026,-0.005-0.019,-0.000-0.013,0.003-0.008,0.004-0.005,0.005-0.002,0.005-0.000,-0.020 0.004,0.064 0.001,0.080 0.001,0.446-0.000,0.464 0.002,0.498 0.001,-0.970 0.003,1.392-0.001,0.198 0.001,0.052 0.001,-0.051 0.000,0.375 0.000,-0.259 0.000,-0.355 0.000,-0.385 0.000,-0.371 0.000,-0.331-0.000,-0.870-0.000,0.631 0.000,-0.192-0.000,-0.166-0.000,-0.136-0.000,-0.106-0.000,-0.079-0.000,-0.055-0.000,-0.036-0.000,-0.021-0.000,-0.010 0.000,-0.003 0.000,0.002 0.000,0.005-0.000,0.006 0.000,0.006 0.000,0.006 0.000,0.046 0.000,0.074 0.000,0.084 0.000,0.035 0.000,0.044 0.000,0.034 0.000,0.025 0.000,0.018 0.000,0.255 0.000,0.107 0.000,0.027 0.000,-0.026 0.000,-0.059 0.000,0.046 0.000,-0.082 0.000,-0.111 0.000,-0.119 0.000,-0.113 0.000,-0.100 0.000,-0.083 0.000,-0.065 0.000,-0.049 0.000,-0.035 0.000,-0.023 0.000,-0.014 0.000,-0.007 0.000,-0.002 0.000,0.001 0.000,0.002 0.000,0.003 0.000,0.004 0.000,0.003 0.000,0.003 0.000,0.002 0.000,0.002 0.000,0.001 0.000,0.001 0.000,0.001 0.000,0.000 0.000,0.000 0.000,0.000 0.000,0.000 0.000,-0.000 0.000,-0.000 0.000,0.000 0.000,-0.000 0.000,-0.000 0.000,-0.000 0.000,0.000 0.000,0.000 0.000,-0.000 0.000,0.000 0.000,0.000 0.000,-0.062-0.000</inkml:trace>
</inkml:ink>
</file>

<file path=ppt/ink/ink11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427.000 413.000,'-0.013'0.039,"-0.020"0.061,-0.023 0.070,-0.023 0.070,-0.021 0.064,-0.019 0.056,0.318 0.182,0.327 0.102,0.297 0.061,0.252 0.030,0.202 0.009,0.154-0.004,0.111-0.012,0.075-0.016,0.047-0.016,0.026-0.015,0.011-0.013,0.607-0.188,0.841-0.055,0.699-0.062,-1.874-0.209,4.237 0.156,0.340-0.080,-0.171-0.068,-0.478-0.056,-0.633-0.043,-0.681-0.032,-3.695-0.026,4.205 0.002,0.711-0.010,0.264-0.007,-0.060-0.004,-4.601 0.011,5.912-0.018,-0.655-0.000,-0.920 0.002,-1.008 0.003,-0.979 0.003,-0.881 0.003,-0.748 0.003,-1.733 0.007,1.626-0.004,-0.150 0.002,-0.203 0.001,-0.220 0.001,-0.213 0.001,-0.192 0.000,0.394-0.250,0.197-0.171,0.035-0.108,-0.072-0.060,-0.135-0.024,0.101-0.111,-0.002-0.067,-0.108-0.017,-0.170 0.016,-0.199 0.037,-0.062-0.068,-0.085-0.012,-0.102 0.031,-0.107 0.057,-0.071 0.014,-0.123 0.073,-0.110 0.068,-0.093 0.060,-0.075 0.050,-0.058 0.040,-0.043 0.030,-0.030 0.022,-0.099 0.303,0.458-0.941,0.245-0.601,0.147-0.363,0.021-0.064,-0.045 0.095,-0.083 0.188,-0.100 0.231,-0.103 0.240,-0.145-0.021,-0.087-0.045,-0.080 0.026,-0.070 0.071,-0.059 0.096,-0.047 0.107,-0.056 0.622,0.007-0.768,-0.026-0.043,-0.018 0.024,-0.011 0.066,-0.006 0.089,-0.002 0.097,-0.120-0.078,-0.112 0.013,-0.098 0.048,-0.083 0.067,-0.067 0.075,-0.051 0.074,-0.038 0.068,-0.026 0.059,0.472 0.511,-0.050-0.016,-0.066-0.017,-2.224-0.931,-0.987-0.233,-0.689-0.141,3.161 1.138,-5.172-1.410,-0.280 0.125,0.226 0.196,0.528 0.225,0.678 0.227,0.721 0.210,0.693 0.183,0.621 0.152,0.529 0.121,1.895 0.243,-3.355-0.354,-1.007-0.067,-0.596-0.021,-0.280 0.013,3.027 0.271,-4.489-0.296,0.460 0.080,0.772 0.085,0.907 0.082,0.920 0.073,0.856 0.062,0.593 0.116,0.243 0.067,0.284 0.043,0.295 0.024,-0.121 0.195,0.236 0.100,0.268 0.043,0.267 0.003,0.246-0.022,0.214-0.036,0.176-0.042,0.522-0.282,-0.927 0.546,-0.181 0.111,-0.031 0.012,0.065-0.052,0.121-0.087,0.878-0.486,-0.003 0.005,-0.962 0.640,-0.004 0.041,0.052-0.019,0.082-0.055,0.095-0.073,0.095-0.078,0.087-0.075,0.075-0.067,-0.282 0.279,-0.341 0.253,-0.273 0.164,-0.212 0.094,-0.922 0.556,-0.206 0.133,0.065-0.010,0.233-0.100,0.324-0.151,0.358-0.172,0.354-0.173,0.325-0.161,0.989-0.906,-1.351 1.044,-0.201 0.093,-0.057 0.011,0.044-0.046,1.025-0.755,-1.293 0.843,0.041-0.056,0.157-0.096,0.222-0.116,0.249-0.121,0.250-0.116,0.107-0.017,0.112-0.061,0.121-0.096,0.120-0.113,0.152-0.123,0.111-0.076,0.103-0.063,0.091-0.050,0.064-0.011,0.079-0.044,0.059-0.034,0.043-0.026,0.029-0.018,0.018-0.012,0.010-0.007,0.004-0.004,-0.000-0.001,-0.003 0.001,-0.004 0.002,-0.009 0.004,-0.003 0.067,0.000 0.159,-0.005 0.030,-0.004-0.004,-0.003-0.024,-0.002-0.034,-0.002-0.038,-0.001-0.030,-0.001-0.033,-0.000-0.027,-0.000-0.021,0.000-0.016,0.000-0.011,0.000-0.008,0.000-0.005,0.000-0.002,0.000-0.001,0.000 0.000,0.016 0.136,0.026 0.090,0.030 0.045,0.030 0.012,0.028-0.010,0.025-0.023,0.021-0.029,0.017-0.032,0.013-0.031,0.033-0.031,0.024-0.055,0.023-0.054,0.021-0.050,0.018-0.042,0.014-0.035,0.011-0.027,0.008-0.020,0.005-0.014,0.003-0.009,0.002-0.005,0.554-0.001,0.407-0.001,0.252 0.000,0.132 0.001,0.044 0.001,0.748 0.001,0.224 0.002,-0.030 0.001,-0.190 0.001,-0.279 0.001,-0.315 0.001,-0.315 0.001,-0.292 0.000,3.243 0.003</inkml:trace>
</inkml:ink>
</file>

<file path=ppt/ink/ink11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682.000 347.000,'-0.047'0.000,"-2.997"0.000,-1.818 0.000,-1.051 0.000,-0.483 0.000,-0.083 0.000,0.178 0.000,3.685 0.000,-4.651 0.000,-0.040 0.000,0.402 0.000,0.655 0.000,1.140 0.000,0.765 0.000,0.744 0.000,0.682 0.000,0.597 0.000,0.503 0.000,-1.150 0.000,-0.458 0.000,-0.110 0.000,0.117 0.000,0.251 0.000,0.315 0.000,2.275 0.000,-2.826 0.017,-0.374 0.026,-0.161 0.031,-0.010 0.032,-0.811 0.239,0.157 0.142,0.406 0.079,0.523 0.034,0.549 0.004,-0.120 0.594,-0.146 0.412,0.051 0.226,0.176 0.089,0.245-0.007,0.273-0.068,0.272-0.103,-0.152 0.213,-0.033 0.069,0.082-0.056,0.152-0.135,0.062 0.035,0.260-0.153,0.289-0.200,0.034-0.053,0.244-0.227,0.261-0.233,0.249-0.217,0.220-0.188,0.183-0.154,0.145-0.120,0.309-0.264,-0.113 0.130,-0.484 0.663,-0.083 0.206,0.002 0.083,0.057-0.002,0.087-0.056,0.367-0.601,-0.357 1.147,0.080 0.088,0.093-0.060,0.093-0.145,0.085-0.185,0.081-0.122,0.052-0.079,0.042-0.110,0.032-0.121,0.023-0.119,0.016-0.109,0.038 0.060,0.053 0.087,0.060 0.055,0.061 0.030,0.097 0.034,0.105 0.001,0.106-0.008,0.101-0.013,0.091-0.016,-0.532-0.694,1.571 1.181,0.630 0.221,0.448 0.121,-1.580-1.046,2.343 0.873,0.304-0.131,0.074-0.164,-0.082-0.175,0.788 0.031,0.365-0.069,0.109-0.117,-0.065-0.140,-0.175-0.146,-0.234-0.139,-3.677-0.406,5.170 0.276,0.232-0.121,-0.213-0.096,-0.473-0.072,-3.520-0.060,3.497-0.006,-0.358-0.030,-0.566-0.018,-0.652-0.009,-0.655-0.003,-0.605 0.001,-2.288 0.031,3.954-0.027,0.706 0.005,0.120 0.006,-0.255 0.005,-0.470 0.005,0.791 0.004,0.079 0.003,-0.321 0.003,-0.543 0.002,-0.635 0.001,-0.640 0.001,-0.591 0.000,-2.253-0.001,2.243-0.172,0.317-0.124,0.123-0.084,-0.018-0.051,0.837-0.253,-0.033-0.075,-0.229-0.005,-0.337 0.041,-0.381 0.067,-0.382 0.079,-1.604 0.337,-0.513 0.115,2.313-0.655,0.126-0.104,-0.052-0.027,-0.167 0.026,-0.234 0.060,-1.964 0.641,2.958-0.949,0.050-0.023,-0.224 0.051,-0.373 0.092,-0.431 0.109,-2.074 0.739,2.160-0.790,-0.076-0.021,-0.205 0.013,0.041-0.190,-0.147-0.049,-0.250 0.043,-0.293 0.096,-0.294 0.120,-0.271 0.125,0.208-0.124,0.023 0.015,-0.079 0.090,-0.135 0.127,-0.157 0.139,-0.157 0.134,-0.143 0.120,-0.562 0.256,0.596-0.464,0.045-0.143,-0.018-0.067,-0.059-0.011,-0.082 0.026,-0.079-0.389,-0.101-0.200,-0.095-0.078,-0.085 0.008,-0.067-0.281,-0.065-0.032,-0.050 0.083,-0.037 0.150,-0.026 0.183,-0.017 0.190,-0.010 0.180,-0.270-0.305,-0.172-0.176,-0.095-0.038,-0.038 0.055,0.002 0.114,0.029 0.145,0.441 0.874,-0.009-0.004,-0.836-1.139,-0.120 0.026,-0.025 0.101,0.036 0.139,0.071 0.151,0.086 0.146,-0.781-0.202,-0.443-0.081,-0.192 0.005,-0.021 0.058,0.087 0.086,0.147 0.096,0.172 0.095,-1.060-0.159,-1.069-0.191,-0.854-0.141,3.833 0.976,-5.427-1.229,-0.257 0.027,0.251 0.126,0.558 0.180,0.713 0.201,0.760 0.200,0.734 0.185,3.026 0.474,-2.999-0.249,-0.203 0.101,0.023 0.084,-0.079 0.066,0.228 0.056,0.320 0.041,0.363 0.028,1.768-0.006,-1.796 0.038,0.470 0.009,0.486 0.001,0.455-0.004,0.399-0.007,0.332-0.008,0.263-0.008,0.542-0.010,-1.799 0.455,-0.697 0.263,-0.337 0.168,-0.075 0.093,0.104 0.037,2.338-0.807,-2.832 1.191,0.151 0.054,0.352-0.070,0.452-0.143,0.480-0.178,0.461-0.187,0.413-0.177,0.351-0.158,-0.396 0.266</inkml:trace>
</inkml:ink>
</file>

<file path=ppt/ink/ink11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580.000 434.000,'2.000'0.000</inkml:trace>
</inkml:ink>
</file>

<file path=ppt/ink/ink11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447.000 436.000,'2.000'0.000</inkml:trace>
</inkml:ink>
</file>

<file path=ppt/ink/ink11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679.000 433.000,'2.000'0.000</inkml:trace>
</inkml:ink>
</file>

<file path=ppt/ink/ink11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891.000 417.000,'2.000'0.000</inkml:trace>
</inkml:ink>
</file>

<file path=ppt/ink/ink11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751.000 414.000,'0.022'0.000,"0.033"0.000,0.036 0.000,0.035 0.000,0.032 0.000,0.026 0.000,0.021 0.000,0.016 0.000,0.011 0.000,0.008 0.000,0.005 0.000,0.002 0.000,0.001 0.000,-0.000 0.000,-0.001 0.000,-0.001 0.000,-0.001 0.000,-0.001 0.000,-0.001 0.000,-0.001 0.000,-0.001 0.000,-0.000 0.000,-0.000 0.000,-0.000 0.000,-0.000 0.000,-0.182 0.000,1.261 0.000,0.661 0.000,0.366 0.000,0.148 0.000,-0.004 0.000,-1.960 0.003,2.685 0.096,-0.034 0.041,-0.237 0.012,-0.339-0.006,-0.278-0.015,-0.173 0.002,-0.245 0.004,-0.273 0.005,-0.270 0.005,-0.249 0.005,0.051-0.022,0.219-0.012,0.284-0.004,-0.050-0.021,-0.140-0.020,-0.187-0.018,-0.202-0.016,-0.196-0.013,-0.177-0.010,-0.152-0.007,-0.124-0.005,-0.097-0.003,-0.266 0.001,1.675-0.003,0.874-0.001,0.483-0.000,0.194 0.000,0.067 0.000,-0.112 0.000,-0.262 0.001,0.339-0.015,-0.372-0.022,-0.444-0.024,-0.448-0.024,-0.411-0.021,-0.352-0.018,0.014-0.080,-0.050-0.034,-0.110-0.001,-0.137 0.020,-0.143 0.031,-0.134 0.035,0.587-0.245,0.342-0.151,0.116-0.069,-0.040-0.012,-0.138 0.026,-0.192 0.049,-0.214 0.061,0.182 0.046,-0.041 0.090,-0.115 0.085,-0.152 0.075,-0.060-0.091,-0.070-0.054,-0.105-0.019,-0.119 0.004,-0.120 0.018,-0.111 0.026,-0.098 0.030,-0.312 0.218,1.005-0.783,0.282-0.237,0.070-0.068,-0.065 0.039,-1.137 0.914,1.113-1.148,-0.118-0.047,-0.182 0.074,-0.204 0.140,-0.095-0.114,-0.067-0.057,-0.094 0.053,-0.104 0.119,-0.103 0.153,-0.095 0.163,-0.083 0.158,-0.171 0.555,0.174-1.287,-0.015-0.374,-0.024-0.155,-0.029-0.003,-0.029 0.094,-0.028 0.149,-0.074 1.384,0.048-1.677,-0.022 0.018,-0.017 0.137,-0.013 0.199,-0.009 0.221,-0.006 0.215,-0.000 0.588,-0.003-0.613,-0.001-0.061,-0.000 0.042,0.000 0.106,0.001 0.141,0.001 0.153,0.001 0.151,-0.022-0.065,-0.034 0.014,-0.039 0.036,-0.039 0.047,-0.036 0.051,-0.032 0.049,-0.026 0.044,0.183 0.442,-0.187-0.345,-0.078-0.071,0.211 0.365,-0.719-0.919,-0.163-0.105,-0.057 0.008,0.016 0.079,0.061 0.119,0.085 0.136,0.687 0.666,-1.275-1.061,-0.338-0.218,-0.151-0.067,-0.016 0.037,0.074 0.105,-0.782-0.235,-0.186 0.060,0.056 0.134,0.204 0.170,0.280 0.179,0.306 0.171,1.617 0.726,-1.698-0.681,-0.059 0.034,0.056 0.075,0.130 0.098,0.170 0.107,0.186 0.106,1.275 0.349,-1.879-0.301,-0.361 0.048,-0.182 0.055,-0.053 0.055,-0.020-0.040,-0.135-0.031,-0.002-0.005,0.090 0.013,-0.775-0.027,0.113 0.048,0.271 0.052,0.349 0.050,0.371 0.045,0.355 0.038,1.750 0.073,-3.174-0.038,-0.463 0.025,-0.004 0.018,0.273 0.012,0.629 0.005,0.164 0.003,0.261 0.001,0.309 0.000,0.323-0.000,1.200 0.041,-1.588 0.496,0.052 0.253,0.203 0.127,0.284 0.038,0.316-0.022,0.312-0.059,0.825-0.523,-0.797 0.739,0.009 0.120,0.060 0.031,0.090-0.029,-0.199 0.452,0.063 0.106,0.145-0.038,0.184-0.124,0.790-1.305,-0.712 1.339,0.067-0.050,0.090-0.135,0.097-0.180,0.095-0.195,-0.034 0.269,-0.011 0.140,0.020 0.017,0.038-0.065,0.048-0.114,0.389-1.064,-0.275 0.845,0.058-0.092,0.057-0.102,0.202-0.716,-0.161 0.785,0.065-0.122,0.053-0.132,0.041-0.128,0.031-0.116,0.021-0.099,-0.042 0.052,-0.028 0.088,-0.015 0.059,-0.005 0.036,-0.004 0.161,0.007 0.051,0.011-0.001,0.012-0.036,0.057-0.628,-0.043 0.724,0.013 0.001,0.011-0.036,0.010-0.059,0.008-0.070,0.006-0.073,0.061 0.200,0.090 0.131,0.100 0.137,-0.191-0.919,0.440 0.987,0.168 0.030,0.100-0.063,0.049-0.119,0.217-0.150,0.208-0.049,0.132-0.053,0.072-0.053,-1.083-0.578,2.004 0.648,0.161-0.101,-0.042-0.095,-0.164-0.083,-0.225-0.068,-0.244-0.054,0.873 0.090,0.401 0.018,0.057-0.031,-0.161-0.060,-2.445-0.356,2.088 0.280,-0.066 0.009,-0.104 0.025,-1.429-0.227,1.869 0.241,-0.089-0.046,-0.266-0.057,-0.357-0.060,-0.386-0.057,-0.375-0.051,-0.338-0.043,-0.100-0.036,-0.081-0.024,-0.101-0.018,-0.106-0.013,-0.102-0.009,-0.093-0.005,-0.080-0.003,-0.066-0.001,0.005-0.001,-0.017 0.002,0.001 0.002,0.011 0.002,-0.315 0.007,0.430-0.004,0.077 0.002,0.031 0.001,2.036 0.003</inkml:trace>
</inkml:ink>
</file>

<file path=ppt/ink/ink1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976.000 232.000,'2.000'0.000</inkml:trace>
</inkml:ink>
</file>

<file path=ppt/ink/ink12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727.000 422.000,'0.033'0.000,"0.050"0.000,0.056 0.000,0.055 0.000,0.050 0.000,0.042 0.000,0.034 0.000,0.026 0.000,0.019 0.000,0.013 0.000,0.008 0.000,0.004 0.000,0.002 0.000,0.000 0.000,-0.001 0.000,-0.002 0.000,-0.002 0.000,-0.002 0.000,-0.002 0.000,-0.001 0.000,-0.001 0.000,0.552 0.000,0.524 0.000,0.436 0.000,0.350 0.000,0.270 0.000,0.200 0.000,0.242-0.126,0.544-0.115,0.458-0.102,-2.945 0.253,4.874-0.462,-0.074-0.007,-0.467 0.041,-0.674 0.067,-0.748 0.078,-0.733 0.079,-0.664 0.073,-0.568 0.063,-0.261-0.027,0.098-0.037,0.016-0.016,0.585-0.068,-0.111 0.023,-0.215 0.037,-0.263 0.042,-0.273 0.042,-0.258 0.039,-0.229 0.034,0.272 0.026,0.006 0.025,-0.109 0.018,-0.168 0.013,-0.189 0.008,-0.184 0.005,-0.165 0.002,-0.139 0.000,-0.110-0.001,-0.083-0.001,-0.060-0.001,-0.040-0.001,-0.025-0.001,-0.013-0.001,-0.005-0.001,0.000-0.001,0.004-0.001,0.005-0.000,0.006-0.000,0.005-0.000,0.005-0.000,0.004 0.000,0.003 0.000,0.002 0.000,0.002 0.000,0.001 0.000,0.001 0.000,0.186 0.000</inkml:trace>
</inkml:ink>
</file>

<file path=ppt/ink/ink12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1010.000 447.000,'0.015'0.000,"0.022"0.000,0.025 0.000,0.024 0.000,0.022 0.000,0.018 0.000,0.015 0.000,0.011 0.000,0.008 0.000,0.005 0.000,0.003 0.000,0.002 0.000,0.001 0.000,0.000 0.000,-0.000 0.000,-0.001 0.000,-0.001 0.000,-0.001 0.000,-0.001 0.000,-0.001 0.000,-0.000 0.000,-0.000 0.000,-0.000 0.000,-0.000 0.000,-0.000 0.000,-0.000 0.000,-0.000 0.000,0.000 0.000,0.000 0.000,0.000 0.000,0.000 0.000,0.000 0.000,0.000 0.000,0.000 0.000,0.000 0.000,0.000 0.000,0.000 0.000,0.000 0.000,0.000 0.000,0.000 0.000,0.000 0.000,-0.000 0.000,-0.125 0.000,1.437 0.000,0.756 0.000,0.391 0.000,0.136 0.000,-2.215-0.009,3.628-0.285,0.487-0.137,-0.013-0.058,-0.318-0.004,-0.479 0.029,-0.536 0.046,-0.526 0.053,-0.475 0.053,0.414-0.086,0.572-0.097,0.340-0.058,1.329-0.163,-0.202 0.055,-0.517 0.092,-0.661 0.106,-0.690 0.105,-0.645 0.095,-1.861 0.217,1.617-0.117,-0.146 0.057,-0.212 0.044,-0.237 0.032,-0.234 0.023,-0.214 0.015,1.939 0.140</inkml:trace>
</inkml:ink>
</file>

<file path=ppt/ink/ink12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1199.000 429.000,'0.007'0.000,"0.011"0.000,0.012 0.000,0.012 0.000,0.011 0.000,0.009 0.000,0.007 0.000,0.005 0.000,0.004 0.000,0.003 0.000,0.002 0.000,0.001 0.000,0.000 0.000,0.000 0.000,-0.000 0.000,-0.000 0.000,-0.000 0.000,-0.000 0.000,-0.000 0.000,-0.000 0.000,-0.000 0.000,-0.000 0.000,-0.000 0.000,-0.000 0.000,0.000 0.000,-0.000 0.000,0.000 0.000,0.000 0.000,0.000 0.000,0.000 0.000,0.000 0.000,0.000 0.000,0.000 0.000,0.000 0.000,0.000 0.000,0.000 0.000,0.000 0.000,-0.052 0.000,1.640 0.000,1.313 0.000,1.082 0.000,0.862 0.000,2.477 0.000,0.497 0.000,-0.202 0.000,-0.616 0.000,-0.819 0.000,-0.876 0.000,-3.401 0.000,4.339 0.000,0.242 0.000,-0.261 0.000,-0.031 0.000,-0.638 0.000,-0.828 0.000,-0.869 0.000,-0.817 0.000,-0.712 0.000,0.266 0.000,0.175 0.000,-0.037 0.000,-0.169 0.000,-0.242 0.000,-0.271 0.000,1.162 0.000,0.491 0.000,0.085 0.000,-0.176 0.000,-0.324 0.000,0.065 0.000,-0.245 0.000,-0.363 0.000,-0.404 0.000,-0.396 0.000,-0.358 0.000,-1.360 0.000,1.800 0.000,0.217 0.000,-0.020 0.000,-0.170 0.000,-0.254 0.000,-0.289 0.000,-0.096 0.000,-0.234 0.000,-0.215 0.000,-0.185 0.000,-0.150 0.000,-0.116 0.000,-0.085 0.000,0.228 0.000,0.146 0.000,0.082 0.000,0.036 0.000,0.004 0.000,0.437 0.000,0.183 0.000,0.025 0.000,-0.073 0.000,-0.125 0.000,-0.146 0.000,-1.063 0.000,1.543 0.000,0.251 0.000,0.035 0.000,-0.106 0.000,-0.188 0.000,-0.227 0.000,0.219 0.000,0.046 0.000,-0.067 0.000,-0.135 0.000,-0.169 0.000,-0.178 0.000,-1.018 0.000,1.136-0.011,0.051-0.018,-0.031-0.021,-0.083-0.022,-0.111-0.021,-0.121-0.019,0.115-0.015,-0.044 0.007,-0.081 0.014,-0.098 0.017,-0.792 0.072,0.858-0.048,0.004 0.015,-0.054 0.013,-0.087 0.011,-0.102 0.009,-0.104 0.007,-0.097 0.005,-0.485 0.000,0.498-0.069,0.012-0.033,-0.011-0.015,0.128-0.021,0.060-0.020,0.019-0.019,-0.009-0.017,0.000-0.008,-0.063 0.017,-0.072 0.024,-0.072 0.028,-0.067 0.028,-0.058 0.026,-0.034 0.027,-0.002 0.016,-0.013 0.013,-0.021 0.010,-0.322 0.008,0.484-0.164,0.029-0.068,-0.016-0.026,-0.043 0.003,-0.058 0.021,-0.063 0.032,-0.061 0.036,0.133-0.059,0.026-0.007,-0.022 0.017,-0.050 0.030,-0.063 0.035,-0.065 0.035,-0.061 0.032,-0.053 0.028,-0.043 0.023,-0.034 0.017,-0.025 0.013,-0.018 0.009,-0.012 0.006,-0.007 0.003,-0.004 0.002,-0.001 0.000,0.000-0.000,0.001-0.001,0.002-0.001,0.002-0.001,0.002-0.001,0.002-0.001,0.001-0.001,0.001-0.001,0.213-0.002</inkml:trace>
</inkml:ink>
</file>

<file path=ppt/ink/ink12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1231.000 413.000,'0.011'0.000,"0.017"0.000,0.019 0.000,0.019 0.000,0.017 0.000,0.014 0.000,0.011 0.000,0.009 0.000,0.006 0.000,0.004 0.000,0.003 0.000,0.001 0.000,0.001 0.000,0.000 0.000,-0.000 0.000,-0.000 0.000,-0.000 0.000,-0.001 0.000,-0.000 0.000,-0.000 0.000,-0.000 0.000,-0.000 0.000,-0.000 0.000,-0.000 0.000,-0.000 0.000,0.000 0.000,-0.000 0.000,0.000 0.000,0.000 0.000,0.000 0.000,0.000 0.000,0.000 0.000,0.000 0.000,0.000 0.000,0.000 0.000,0.000 0.000,0.000 0.000,0.000 0.000,0.000 0.000,0.220 0.000,0.361 0.000,0.418 0.000,0.424 0.000,-1.222 0.000,2.216 0.000,0.513 0.000,0.198 0.000,-0.021 0.000,-0.161 0.000,-0.241 0.000,-0.276 0.000,-0.279 0.000,1.743 0.000,0.771 0.000,0.224 0.000,-0.133 0.000,-0.343 0.000,-0.445 0.000,-0.472 0.000,-2.938 0.006,3.428 0.150,0.274 0.072,-0.089 0.031,-0.319 0.003,-0.448-0.016,-0.500-0.028,-2.412-0.175,2.696 0.145,-0.172-0.039,-0.326-0.036,-0.396-0.032,-0.409-0.026,-1.193-0.037,1.026 0.007,0.155-0.009,0.111-0.007,-1.569-0.006,2.473-0.002,0.012-0.005,-0.178-0.003,-0.287-0.001,-0.335-0.000,-0.342 0.001,-0.321 0.001,-0.283 0.001,-1.012 0.005,1.787-0.004,0.526 0.001,0.465 0.001,-0.117 0.001,-0.302 0.001,-0.387 0.001,-0.404 0.000,-0.378 0.000,0.618 0.000,0.359 0.000,0.112 0.000,-0.051 0.000,-0.150-0.000,-0.200-0.000,-1.254-0.000,1.948 0.000,0.139-0.000,-0.051-0.000,-0.162-0.000,-0.217-0.000,-0.316-0.000,-0.192 0.000,-0.259 0.000,-0.284 0.000,-0.281 0.000,-0.259 0.000,-0.226 0.000,-0.190 0.000,-0.434 0.000,0.659 0.000,0.204 0.000,0.159 0.000,-0.880 0.000,1.288 0.000,0.055 0.000,-0.071 0.000,-0.145 0.000,-0.181 0.000,-0.190 0.000,-0.180 0.000,-0.161 0.000,-0.136 0.000,-0.425 0.000,0.018 0.000,1.099 0.000,0.320 0.000,0.152 0.000,0.238 0.000,0.096 0.000,-0.070 0.000,-0.171 0.000,-0.223 0.000,-0.240 0.000,-0.233 0.000,-0.211 0.000,-0.710 0.000,0.948 0.000,0.093 0.000,-0.014 0.000,-0.081 0.000,-0.118 0.000,-0.133 0.000,-0.133 0.000,-0.123 0.000,-0.108 0.000,-0.404 0.000,2.830-0.000</inkml:trace>
</inkml:ink>
</file>

<file path=ppt/ink/ink12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1483.000 442.000,'0.000'-0.022,"0.000"-0.034,0.000-0.039,0.000-0.039,0.000-0.035,0.000-0.030,0.000-0.025,0.000-0.019,0.000-0.014,0.000-0.010,0.000-0.007,0.000-0.141,0.000-0.133,0.000-0.101,0.000-0.073,0.000-0.385,0.000-0.193,0.000-0.081,0.000-0.002,0.000 0.048,0.000 0.076,0.000 0.089,-0.056-1.004,-0.086-0.724,-0.097-0.538,-0.035-0.110,-0.002 0.064,0.021 0.201,0.034 0.270,0.039 0.290,0.039 0.280,0.036 0.251,0.031 0.212,0.050 1.185,-0.008-1.087,0.009-0.534,0.005-2.089,0.013-0.123,0.008 0.288,0.005 0.514,0.002 0.608,-0.008 2.619,0.007-2.210,-0.000 0.134,-0.001 0.228,-0.001 0.276,-0.001 0.290,-0.001 0.281,0.087-0.319,0.044 0.125,0.015 0.223,-0.004 0.262,-0.015 0.264,-0.021 0.241,-0.022 0.207,-0.021 0.168,-0.019 0.129,-0.016 0.095,-0.012 0.065,-0.009 0.042,-0.007 0.024,-0.005 0.011,-0.003 0.002,-0.001-0.004,-0.000-0.007,0.000-0.008,0.001 0.063,0.000 0.092,0.000 0.108,0.001 0.111,0.001-0.066,0.016 0.889,0.027 0.332,0.031 0.155,0.032 0.028,0.031 0.758,-0.000 0.226,-0.012 0.003,-0.017 0.703,-0.020 0.244,-0.020-0.037,-0.018-0.206,-0.015-0.292,0.576 0.962,0.330 0.489,0.149 0.102,0.025-0.147,0.074 0.027,-0.078-0.465,-0.131-0.593,-0.152-0.618,-0.150-0.577,-0.136-0.502,0.052 0.071,0.047 0.070,-0.002-0.070,-0.034-0.157,-0.052-0.203,-0.060-0.219,-0.078-0.250,-0.049-0.176,-0.043-0.154,-0.036-0.129,-0.030-0.105,0.000-0.048,-0.054-0.099,-0.051-0.073,-0.044-0.050,-0.036-0.032,-0.028-0.018,-0.021-0.009,-0.014-0.002,-0.009 0.002,-0.005 0.005,-0.003 0.006,-0.001 0.006,0.001 0.005,0.001 0.005,0.002 0.004,0.002 0.003,0.001 0.002,0.001 0.001,0.001 0.001,0.001 0.000,0.000 0.000,0.000 0.000,0.000-0.000,0.000-0.000,0.000-0.000,0.000-0.000,-0.000-0.000,0.000-0.000,0.000-0.000,-0.000-0.000,0.000 0.388,0.000 0.255,-0.000 0.146,0.000 0.064,0.000 0.008,0.000-0.029,-0.006-0.746,-0.191 0.827,-0.082-0.074,-0.025-0.106,0.012-0.116,0.041-0.144,0.040-0.116,0.042-0.105,0.040-0.089,0.035-0.071,0.030-0.055,0.023-0.040,0.018-0.028,0.013-0.018,0.009-0.010,0.005-0.004,0.003-0.001,0.001 0.002,0.000 0.003,-0.001 0.004,-0.001 0.004,-0.046-0.000,-0.069-0.005,-0.077-0.007,-0.074-0.008,-0.067-0.007,-0.056-0.006,-0.070-0.091,-0.120-0.076,-0.107-0.062,-0.227-0.257,-0.096-0.139,-0.023-0.058,0.027-0.001,0.057 0.036,0.073 0.057,0.078 0.067,-0.439-0.292,-0.127-0.099,0.033 0.001,0.129 0.063,0.178 0.096,0.194 0.108,0.188 0.107,0.511 0.426,-0.591-0.407,-0.056-0.016,-0.023-0.016,-0.001-0.015,0.014-0.013,-0.310-0.328,-0.087-0.129,0.008-0.031,0.064 0.030,0.903 0.838,-0.687-0.614,0.041 0.028,0.075 0.044,0.600 0.558,-0.623-0.789,0.127 0.039,0.116 0.092,0.099 0.117,0.081 0.122,0.062 0.115,0.046 0.101,0.032 0.084,0.021 0.067,-0.416-0.471,-0.232-0.260,-0.098-0.108,-0.009-0.014,0.106 0.111,0.145 0.153,0.156 0.165,0.148 0.157,0.130 0.139,0.108 0.115,0.085 0.090,0.063 0.067,0.044 0.047,0.029 0.031,0.017 0.019,0.009 0.009,0.003 0.003,-0.001-0.001,-0.003-0.004,-0.004-0.005,-0.005-0.005,-0.004-0.005,-0.004-0.004,-0.003-0.003,-0.002-0.003,-0.002-0.002,-0.001-0.001,-0.001-0.001,-0.000-0.001,-0.000-0.000,0.000-0.000,0.000 0.000,0.000 0.000,0.000 0.000,0.000 0.000,0.000 0.000,0.000 0.000,0.000 0.000,0.000 0.000,0.000 0.000,0.000 0.000,0.000 0.000,0.000 0.000,0.000 0.000,0.000 0.000,0.000 0.000,0.000 0.000,-0.000 0.000,0.000 0.000,0.085-0.000,0.075 0.000,0.738 0.000,0.370 0.000,0.254 0.000,0.159 0.000,1.118-0.045,0.160-0.067,-0.126-0.075,-0.288-0.073,-0.525-0.057,-0.276-0.034,-0.287 0.003,-0.274 0.026,-0.246 0.040,-0.211 0.046,-0.173 0.046,-0.137 0.043,0.092-0.064,0.002-0.023,-0.025-0.004,-0.039 0.007,-0.044 0.013,-0.044 0.016,-0.040 0.017,-0.034 0.015,0.123 0.022,0.143-0.005,0.121-0.010,0.099-0.012,0.082-0.122,0.028-0.064,-0.019-0.019,-0.505 0.220,0.738-0.248,-0.039 0.052,-0.094 0.063,-0.120 0.064,-0.125 0.059,-0.117 0.051,-0.102 0.041,0.016-0.016,0.102-0.018,0.076-0.007,0.054 0.002,0.319-0.013,0.033 0.017,-0.051 0.020,-0.100 0.020,-0.124 0.018,-0.129 0.016,-0.123 0.013,-0.109 0.010,-0.092 0.008,-0.075 0.006,-0.066 0.008,-0.085 0.009,-0.074 0.008,-0.061 0.007,-0.048 0.006,-0.036 0.005,-0.025 0.003,-0.016 0.002,-0.010 0.002,-0.005 0.001,-0.001 0.000,0.001 0.000,0.002-0.000,0.003-0.000,0.003-0.000,0.003-0.000,0.002-0.000,0.002-0.000,0.001-0.000,0.001-0.000,0.001-0.000,0.000-0.000,0.000-0.000,0.000-0.000,0.000 0.000,0.000 0.000,-0.000 0.000,0.000 0.000,-0.000 0.000,0.000 0.000,-0.000 0.000,0.000 0.000,-0.000 0.000,0.000 0.000,0.000 0.000,0.000 0.000,0.000 0.000,0.000 0.000,0.000 0.000,0.000 0.000,0.000 0.000,0.000-0.000,-0.160 0.107,-0.248 0.165,-0.280 0.187,0.598-0.403,-1.258 0.724,-0.485 0.261,-0.367 0.210,1.806-1.031,-2.623 1.551,-0.224 0.172,0.080-0.009,0.265-0.122,0.361-0.184,0.392-0.208,1.793-1.189,-1.615 1.109,0.042 0.014,0.113-0.038,1.484-1.073,-1.757 1.483,0.163-0.008,0.247-0.133,0.277-0.198,0.271-0.220,0.244-0.215,0.206-0.193,0.608-0.655,-2.885 5.170</inkml:trace>
</inkml:ink>
</file>

<file path=ppt/ink/ink12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124.000 513.000,'0.000'0.009,"0.000"0.013,0.000 0.015,0.000 0.014,0.000 0.013,0.000 0.011,0.000 0.009,0.000 0.007,0.000 0.005,0.000 0.003,0.000 0.002,0.000 0.001,0.000 0.001,0.000 0.000,0.000-0.000,0.000-0.000,0.000-0.000,0.000-0.000,0.000-0.000,0.000-0.000,0.000-0.000,0.000-0.000,0.000-0.000,0.000-0.000,0.000-0.000,0.000-0.000,0.000 0.000,0.000 0.000,0.000 0.000,0.000 0.000,0.162 0.133,0.106 0.072,0.063 0.024,0.031-0.009,0.008-0.029,-0.190-0.181,0.364 0.096,0.113-0.033,0.078-0.033,0.242-0.011,-0.038-0.041,-0.085-0.033,-0.105-0.025,-0.608-0.020,1.070 0.240,0.280 0.107,0.113 0.042,-0.001-0.003,-0.075-0.031,-0.895-0.227,2.018 0.324,0.509 0.029,0.150-0.021,-0.088-0.050,-0.230-0.065,-0.301-0.069,-2.170-0.235,1.965 0.129,0.098-0.040,-0.030-0.036,-0.117-0.030,-1.866-0.060,2.451 0.051,-0.059 0.004,-0.201 0.016,-0.277 0.022,0.002 0.016,-0.282-0.006,-0.310-0.014,-0.301-0.018,-0.269-0.018,-1.056-0.056,1.638 0.034,0.277-0.013,0.072-0.011,-0.065-0.008,-0.040-0.007,0.037-0.004,-0.060-0.003,-0.123-0.002,-1.562 0.001,1.741-0.003,-0.193-0.001,-0.238-0.000,-0.248 0.000,-0.235 0.000,-0.208 0.001,0.186 0.001,0.233 0.000,0.123 0.000,0.040 0.000,0.551-0.012,0.055-0.019,-0.081-0.022,-0.163-0.022,-0.203-0.021,-0.213-0.019,-1.243 0.063,1.847-0.788,0.276-0.341,0.057-0.151,-0.092-0.015,-0.185 0.077,-0.235 0.132,-1.586 0.901,0.007 0.008,1.947-0.760,0.053 0.135,-0.053 0.113,-0.117 0.090,0.765-0.303,0.159-0.093,-0.105 0.010,-0.257 0.071,-0.327 0.102,-0.342 0.113,-0.321 0.109,1.048-0.477,0.519-0.197,0.145-0.008,-0.096 0.109,-0.235 0.171,-0.303 0.152,-0.187 0.088,-0.155 0.059,-0.122 0.036,-0.265 0.112,-0.048 0.016,-0.103 0.010,-0.133 0.005,-0.145 0.001,-1.356 0.436,1.952-0.689,0.057-0.060,-0.141 0.014,-0.257 0.061,-0.312 0.086,-0.325 0.095,0.018-0.035,-0.185 0.050,-0.218 0.064,-0.218 0.067,-0.200 0.063,-0.171 0.055,-0.139 0.045,-0.107 0.036,-0.078 0.026,0.026-0.281,0.011-0.156,-0.002-0.057,-0.010 0.010,-0.014 0.051,-0.015 0.073,-0.014 0.066,-0.014 0.079,-0.012 0.071,-0.010 0.060,-0.008 0.048,-0.006 0.037,-0.004 0.027,-0.003 0.019,-0.001 0.012,-0.001 0.007,0.003 0.145,-0.271-0.445,-0.434-0.385,-0.517-0.409,-0.320-0.161,-0.220-0.052,-0.140 0.021,1.067 0.903,0.383 0.285,-2.519-1.072,-0.390 0.106,-0.103 0.155,0.091 0.177,0.211 0.178,0.275 0.167,2.291 0.456,-3.389-0.553,-0.162 0.003,0.183 0.017,0.374 0.024,0.538-0.011,0.259-0.010,0.333 0.038,0.358 0.067,0.349 0.082,0.319 0.085,0.277 0.082,0.913 0.232,-1.875-0.625,-0.352-0.144,-0.067-0.013,0.112 0.068,0.209 0.110,0.250 0.126,1.574 0.432,-2.631-0.619,-0.710-0.131,-0.329-0.059,-0.054-0.007,0.133 0.028,3.102 0.703,-4.547-0.827,-0.095 0.053,0.349 0.081,0.597 0.092,0.702 0.091,0.711 0.084,0.659 0.072,0.573 0.059,-0.424 0.093,-0.402 0.074,-0.300 0.071,-0.596 0.059,-0.116 0.059,0.116 0.047,0.252 0.037,0.318 0.027,1.730 0.053,-2.881 0.245,-0.266 0.109,0.125 0.042,0.365-0.005,0.493-0.034,0.538-0.050,2.404-0.271,0.008 0.004,-2.622 0.537,0.188 0.129,0.315 0.057,0.363 0.008,0.162-0.027,0.139-0.022,0.139-0.026,0.127-0.027,0.109-0.025,-0.167 0.116,-0.019 0.039,0.087-0.018,0.144-0.051,0.168-0.067,0.168-0.071,1.003-0.481,-1.612 0.945,-0.385 0.274,-0.170 0.134,-0.014 0.031,-0.201 0.133,0.170-0.095,0.267-0.153,0.311-0.180,0.317-0.186,0.300-0.176,0.267-0.157,0.227-0.134,0.467-0.348,-0.931 0.639,-0.200 0.148,-0.050 0.052,0.048-0.012,0.105-0.051,0.133-0.071,0.764-0.577,-0.756 0.583,-0.072 0.045,-0.019-0.001,0.018-0.032,0.041-0.050,0.054-0.059,-0.417 0.322,-0.112 0.082,0.037-0.039,0.129-0.114,1.250-0.873,-1.014 0.791,0.146-0.059,0.162-0.090,0.162-0.104,0.151-0.107,0.135-0.102,0.447-0.432,-0.546 0.734,0.002 0.139,0.050 0.044,0.077-0.020,0.089-0.060,0.090-0.081,0.084-0.088,0.074-0.087,0.162-0.559,-0.089 0.610,0.048 0.006,0.036-0.027,0.027-0.004,0.020-0.065,0.012-0.067,0.006-0.063,0.002-0.055,-0.001-0.046,-0.004 0.159,-0.003 0.097,-0.003 0.033,-0.003-0.011,-0.003-0.038,-0.002-0.052,-0.002-0.058,0.459 0.640,0.352 0.377,0.257 0.180,0.178 0.042,0.234 0.083,0.094-0.096,0.052-0.125,0.021-0.132,0.000-0.125,-0.012-0.111,0.764-0.061,0.607 0.030,0.328-0.018,0.121-0.049,-0.024-0.066,-0.118-0.073,-1.830-0.612,2.404 0.571,0.008-0.083,-0.183-0.095,-0.294-0.096,-0.347-0.091,-0.357-0.081,-2.154-0.450,0.030 0.005,2.845 0.529,0.323 0.015,0.070-0.032,-0.103-0.062,-0.211-0.078,-0.270-0.083,-2.538-0.326,3.368 0.255,0.017-0.091,-0.200-0.077,-0.319-0.062,0.222-0.049,0.275-0.029,0.028-0.021,-0.137-0.015,-0.238-0.009,-0.290-0.005,0.986-0.225,0.186-0.125,-0.183-0.053,-0.406-0.003,-0.519 0.030,-0.553 0.048,-1.799 0.206,1.691-0.265,-0.029-0.019,-0.122 0.016,-0.176 0.038,-1.982 0.294,2.378-0.339,-0.068 0.025,-0.234 0.046,-0.320 0.056,-0.349 0.058,-0.341 0.055,-0.310 0.048,-0.266 0.041,-0.820 0.068,1.725-0.293,0.414-0.098,0.088-0.027,-0.122 0.019,-0.243 0.046,-0.298 0.059,-0.308 0.062,-0.289 0.059,-0.245 0.049,-0.260 0.048,-0.213 0.038,-0.167 0.028,-0.123 0.020,-0.086 0.013,-0.056 0.008,-0.033 0.004,-0.016 0.001,-0.005-0.000,0.003-0.001,0.007-0.002,0.009-0.002,0.010-0.002,0.009-0.002,0.008-0.001,0.006-0.001,0.005-0.001,0.004-0.001,0.003-0.000,0.002-0.000,0.001-0.000,0.000-0.000,0.000 0.000,-0.000 0.000,-0.000 0.000,-0.000 0.000,-0.000 0.000,-0.000 0.000,-0.000 0.000,-0.000 0.000,-0.000 0.000,-0.000 0.000,-0.000 0.000,-0.000 0.000,-0.000 0.000,-0.000 0.000,0.000 0.000,0.000 0.000,0.000 0.000,0.000 0.000,0.028 0.000,0.042 0.000,0.047 0.000,0.045 0.000,0.041 0.000,0.034 0.000,2.867 0.000</inkml:trace>
</inkml:ink>
</file>

<file path=ppt/ink/ink12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314.000 526.000,'0.013'-0.004,"0.019"-0.006,0.022-0.007,0.021-0.007,0.019-0.006,0.016-0.005,0.012-0.004,0.009-0.003,0.007-0.002,0.004-0.001,0.003-0.001,0.001-0.000,0.001-0.000,-0.000 0.000,-0.000 0.000,-0.001 0.000,-0.001 0.000,-0.001 0.000,-0.001 0.000,-0.000 0.000,-0.000 0.000,0.039 0.014,0.120 0.004,0.147 0.004,0.158 0.004,1.829-0.047,1.194-0.075,0.744-0.089,0.398-0.093,-3.732 0.256,4.844-0.303,0.301 0.004,-0.080 0.028,-0.323 0.042,-0.460 0.048,-0.517 0.049,1.403 0.042,1.255 0.043,-5.937 0.096,7.094-0.127,0.022-0.013,-0.598 0.003,-0.950 0.014,-1.106 0.020,-1.124 0.022,-1.053 0.022,-0.930 0.020,-0.783 0.017,-1.699 0.037,3.556-0.008</inkml:trace>
</inkml:ink>
</file>

<file path=ppt/ink/ink12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312.000 536.000,'0.073'0.013,"0.110"0.019,0.123 0.022,0.119 0.021,0.106 0.019,0.089 0.016,0.071 0.012,0.053 0.009,0.038 0.007,0.025 0.004,0.015 0.003,0.008 0.001,0.003 0.001,-0.000-0.000,-0.002-0.000,-0.003-0.001,-0.004-0.001,-0.004-0.001,-0.003-0.001,-0.003-0.000,-0.002-0.000,-0.293-0.093,1.707 0.049,0.855-0.012,0.639-0.013,0.818-0.014,0.509-0.012,0.218-0.011,0.004-0.010,1.995-0.006,-0.123-0.010,-0.591-0.007,-0.829-0.005,-0.906-0.003,-0.878-0.002,-3.195 0.003,2.884-0.003,0.035-0.000,-0.135 0.000,-0.242 0.000,0.077 0.000,-0.224 0.000,-0.329 0.001,-0.377 0.000,-0.385 0.000,-0.366 0.000,-1.314 0.001,1.845-0.000,0.154 0.000,-0.039 0.000,-0.163 0.000,-0.232 0.000,-0.261 0.000,-1.334-0.000,1.250 0.000,-0.295 0.000,-0.278 0.000,-0.242-0.000,-0.199 0.000,-0.155-0.000,-0.115 0.000,-0.080-0.000,-0.052 0.000,-0.030 0.000,-0.015 0.000,0.210 0.000</inkml:trace>
</inkml:ink>
</file>

<file path=ppt/ink/ink12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519.000 529.000,'0.018'0.006,"0.028"0.009,0.031 0.010,0.031 0.010,0.028 0.009,0.024 0.008,0.019 0.006,0.015 0.005,0.011 0.004,0.008 0.003,0.005 0.002,0.003 0.001,0.001 0.000,0.000 0.000,-0.000-0.000,-0.001-0.000,-0.001-0.000,-0.001-0.000,-0.001-0.000,-0.001-0.000,-0.001-0.000,-0.000-0.000,-0.000-0.000,-0.000-0.000,-0.000-0.000,-0.000 0.000,-0.000-0.000,0.000 0.000,0.264 0.152,0.217 0.099,0.161 0.054,0.114 0.022,0.075-0.001,0.739 0.205,0.477 0.133,0.215 0.056,0.027 0.000,-0.101-0.036,-1.879-0.591,2.343 0.706,-0.023-0.031,-0.195-0.082,-0.290-0.108,-0.330-0.117,-1.631-0.430,1.824 0.410,-0.131-0.075,-0.221-0.084,-0.255-0.082,-0.253-0.074,-0.230-0.062,-0.001-0.060,0.144-0.025,0.059-0.020,-0.003-0.015,-1.012-0.012,1.349-0.003,-0.005-0.009,-0.084-0.005,-0.130-0.003,-0.151-0.000,-0.154 0.001,-0.145 0.002,-0.129 0.002,-0.691 0.010,0.032 0.006,1.892 0.170,0.466 0.082,0.101 0.030,-0.134-0.005,-0.268-0.026,-0.329-0.037,-0.340-0.041,0.933-0.041,0.574-0.035,0.287-0.030,0.085-0.024,-0.049-0.019,-2.072-0.042,3.275-0.369,0.288-0.173,-0.108-0.055,-0.338 0.021,-3.662 0.485,3.460-0.379,-0.131 0.078,-0.237 0.081,-0.284 0.077,-0.290 0.068,0.483 0.058,0.131 0.045,-0.125 0.034,-0.276 0.025,-0.350 0.017,-0.369 0.011,-0.352 0.006,-1.981-0.018,2.140-0.149,0.205-0.103,0.104-0.074,0.034-0.053,-0.194-0.012,-0.260 0.008,-0.286 0.020,-0.283 0.027,-0.261 0.029,-1.341 0.244,1.522-0.300,-0.098 0.013,-0.187 0.036,-0.227 0.048,-0.235 0.051,-0.068-0.043,-0.135-0.015,-0.159 0.003,-0.161 0.014,-0.149 0.019,-0.129 0.021,-0.107 0.021,-0.084 0.019,-0.099 0.145,0.578-0.107,0.341 0.002,0.114 0.003,-0.005-0.004,-0.077-0.008,-0.115-0.009,-0.001 0.005,-0.020 0.000,-0.059 0.002,-0.079 0.003,-0.086 0.004,-0.083 0.004,-0.075 0.003,-0.064 0.003,-0.321 0.104,0.012-0.002,0.683-0.233,0.190-0.113,0.100-0.106,0.034-0.094,-0.010-0.079,-0.038-0.064,0.740-0.636,0.446-0.354,-0.267 0.182,-0.057 0.015,-0.140 0.075,-0.185 0.110,-0.203 0.126,-0.203 0.129,-0.937 0.837,1.039-1.302,-0.127-0.062,-0.175 0.082,-0.190 0.164,-0.184 0.200,-0.164 0.206,-0.364 0.767,0.172-0.446,0.255-0.876,0.026-0.259,-0.438 1.431,0.366-1.602,-0.058-0.033,-0.068 0.094,-0.069 0.167,-0.064 0.199,-0.056 0.204,-0.049 0.221,-0.035 0.157,-0.027 0.132,-0.020 0.105,-0.013 0.543,-0.005-0.856,-0.009-0.075,-0.005 0.021,-0.001 0.076,0.001 0.103,0.002 0.110,0.003-0.270,0.002-0.149,0.002-0.017,0.002 0.069,0.002 0.119,0.001 0.142,0.001 0.147,0.001 0.139,0.001 0.123,-0.047-0.001,-0.078-0.115,-0.127-0.301,-0.085-0.119,-0.066-0.062,-0.050-0.021,0.355 0.847,-0.560-1.134,-0.072-0.009,-0.033 0.061,-0.006 0.098,0.011 0.113,-0.898-0.396,-0.740-0.398,-0.479-0.215,-0.273-0.077,-1.091-0.437,-0.218 0.080,0.084 0.216,0.276 0.289,0.381 0.317,0.424 0.314,2.612 1.117,-3.202-1.193,-0.285-0.034,0.014 0.032,0.212 0.074,0.329 0.097,0.386 0.106,1.882 0.706,0.667 0.256,-2.731-0.808,-0.014 0.147,0.102 0.157,0.172 0.153,2.482 0.473,-3.292-0.584,-0.105 0.018,0.162 0.066,0.317 0.090,0.389 0.099,0.404 0.096,2.249 0.278,-3.699-0.177,-0.662 0.075,-0.156 0.060,0.172 0.046,-0.541 0.033,-0.222 0.021,0.148 0.014,0.374 0.008,0.491 0.004,0.529 0.001,0.515-0.001,2.134-0.013,-4.181 0.010,-0.993-0.003,-0.282-0.003,0.194-0.003,0.484-0.002,0.634-0.002,-2.143 0.321,-0.690 0.188,0.178 0.089,0.711 0.020,0.991-0.025,1.091-0.051,1.068-0.064,3.557-0.387,-3.226 0.474,0.263 0.037,0.326 0.004,0.594-0.067,0.382-0.042,0.372-0.049,0.340-0.051,0.298-0.049,0.251-0.045,0.959-0.233,-1.986 0.838,-0.340 0.252,-0.047 0.071,0.138-0.046,0.240-0.114,0.282-0.146,-0.140 0.260,-0.061 0.141,0.073 0.017,0.154-0.064,0.194-0.111,0.206-0.133,-0.618 0.473,-0.290 0.238,-0.058 0.069,0.094-0.044,0.185-0.113,0.229-0.149,0.241-0.161,0.230-0.157,0.893-0.690,0.316-0.237,-1.556 1.523,-0.207 0.402,-0.062 0.229,1.162-1.289,-1.586 1.845,0.186-0.166,0.280-0.286,0.317-0.339,0.315-0.346,0.290-0.323,0.981-1.229,0.002 0.005,-0.824 1.389,0.090 0.064,0.115-0.060,0.124-0.137,0.121-0.177,0.110-0.191,0.096-0.186,0.114-0.167,0.064-0.050,0.056-0.041,0.039 0.120,0.049-0.035,0.037-0.058,0.026-0.069,0.017-0.071,0.010-0.067,-0.016-0.436,0.020 0.725,0.001 0.150,-0.001 0.066,-0.002 0.006,0.100 0.385,0.071 0.082,0.049-0.043,0.031-0.118,0.017-0.154,0.008-0.165,0.001-0.158,-0.004-0.141,0.759 0.226,0.565 0.185,0.378 0.091,-1.546-0.988,2.632 1.237,0.256-0.063,-0.025-0.132,-0.195-0.163,-0.284-0.169,-0.315-0.159,-1.326-0.479,3.327 0.760,0.651 0.088,0.107 0.001,-0.243-0.054,-0.444-0.084,-0.535-0.096,-3.241-0.766,0.059 0.014,5.081 1.196,0.841 0.183,0.308 0.049,-0.056-0.040,-0.285-0.094,-0.411-0.121,0.963-0.007,0.298-0.081,-0.149-0.122,0.410 0.253,-0.146 0.106,-0.491 0.005,-0.589-0.147,-0.641-0.164,-0.765-0.191,-0.793-0.196,-0.755-0.185,-0.679-0.166,-0.581-0.141,-1.938-0.276,3.042 0.151,0.277-0.106,-0.062-0.074,-0.260-0.048,0.130-0.027,-0.183-0.013,-0.385-0.004,-0.475 0.003,-0.489 0.006,-0.455 0.008,-0.394 0.008,-0.994 0.022,1.517-0.139,0.260-0.101,0.076-0.091,-0.047-0.077,-0.123-0.063,-1.553 0.383,1.445-0.363,-0.112 0.033,-0.176 0.050,-0.206 0.058,-0.212 0.060,0.090-0.109,-0.066-0.029,-0.108 0.013,-0.127 0.038,-0.128 0.051,-0.119 0.055,-0.104 0.053,-0.435 0.149,0.997-0.225,0.349-0.061,0.240-0.052,0.153-0.043,0.153-0.062,-0.025-0.007,-0.160 0.033,-0.232 0.056,-0.259 0.066,-0.256 0.068,-0.234 0.063,0.494-0.128,0.337-0.076,0.159-0.025,0.030 0.011,-0.057 0.034,-0.111 0.047,0.614-0.076,0.011 0.028,-0.171 0.051,-0.265 0.060,-0.299 0.061,-0.292 0.056,-0.723 0.071,1.517-0.295,0.283-0.070,0.056-0.008,-0.090 0.031,-0.175 0.053,-0.215 0.063,-1.551 0.243,2.021-0.473,0.165-0.093,-0.048-0.016,-0.182 0.035,-0.257 0.066,-0.287 0.081,-0.287 0.086,-0.267 0.082,-1.002 0.234,0.942-0.379,-0.010-0.081,-0.019-0.041,0.002-0.039,-0.120 0.036,-0.136 0.056,-0.136 0.065,-0.126 0.065,-0.110 0.061,-0.092 0.054,-0.074 0.045,-0.038 0.009,-0.013-0.015,0.005-0.030,0.016-0.036,-0.000-0.035,-0.065 0.020,-0.078 0.034,-0.080 0.040,-0.074 0.040,-0.063 0.036,-0.052 0.031,-0.040 0.025,-0.029 0.019,-0.020 0.014,-0.013 0.010,-0.007 0.006,-0.003 0.003,-0.001 0.002,0.001 0.000,0.002-0.001,0.002-0.001,0.002-0.001,0.002-0.001,0.002-0.001,0.002-0.001,0.001-0.001,0.001-0.001,0.001-0.000,0.000-0.000,0.000-0.000,0.000-0.000,0.000-0.000,0.000 0.000,-0.000 0.000,-0.000 0.000,-0.000 0.000,-0.000 0.000,-0.000 0.000,-0.000 0.000,0.000 0.000,0.000 0.000,-0.000 0.000,0.000 0.000,0.000 0.000,0.000 0.000,0.000 0.000,0.000 0.000,0.000 0.000,0.000 0.000,0.000 0.000,0.000 0.000,0.000 0.000,0.000 0.000,-0.373-0.122,-8.495-2.846</inkml:trace>
</inkml:ink>
</file>

<file path=ppt/ink/ink12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533.000 511.000,'0.029'0.003,"0.043"0.005,0.048 0.005,0.047 0.005,0.042 0.005,0.035 0.004,0.028 0.003,0.021 0.002,0.015 0.002,0.010 0.001,0.006 0.001,0.003 0.000,0.001 0.000,-0.000 0.000,-0.001-0.000,-0.001-0.000,-0.001-0.000,-0.001-0.000,-0.001-0.000,-0.001-0.000,-0.001-0.000,-0.001-0.000,-0.000-0.000,-0.000-0.000,-0.000 0.000,-0.000-0.000,-0.000 0.000,0.000 0.000,0.338-0.010,0.667-0.003,0.810-0.003,-0.951-0.012,3.416 0.010,0.556-0.005,0.032-0.004,-0.287-0.003,-4.009-0.005,0.024-0.000,5.060 0.002,0.386-0.002,-0.154-0.001,-0.479-0.001,-0.645-0.000,-4.118 0.001,3.675-0.001,-0.385 0.000,-0.474 0.000,-0.496 0.000,-0.474 0.000,-0.425 0.000,-1.913 0.000,0.025 0.000,0.072 0.000,3.646-0.000,0.880 0.000,0.385 0.000,-4.289 0.000,4.611-0.000,0.011 0.000,-0.265 0.000,-0.436 0.000,0.761 0.000,-0.538 0.000,-0.709 0.000,-0.755-0.000,-0.720 0.000,-0.638 0.000,-2.033-0.000,2.443 0.000,0.161 0.000,-0.065 0.000,-0.206-0.000,-0.280 0.000,-2.035 0.000,2.133 0.000,-0.121 0.000,-0.178 0.000,-0.199 0.000,0.254 0.000,0.019 0.000,-0.152 0.000,-0.247 0.000,-0.287 0.000,-0.290 0.000,-1.150 0.000,1.639 0.000,0.466 0.000,0.276 0.000,0.129 0.000,1.329 0.000,0.113 0.000,-0.244 0.000,-0.445 0.000,-0.535 0.000,-0.547 0.000,-0.510 0.000,-0.446 0.000,0.421 0.000,0.151 0.000,-0.040 0.000,-0.156 0.000,-0.216 0.000,-1.349-0.003,0.018-0.003,1.758-0.081,0.200-0.033,0.029-0.013,-0.083 0.001,-0.151 0.010,-0.184 0.015,-0.193 0.017,-1.354 0.072,3.017-0.057,0.660 0.019,0.135 0.017,-0.198 0.013,-0.385 0.010,-0.468 0.008,-0.478 0.005,-0.444 0.003,0.199 0.001,0.278 0.001,0.073 0.000,-0.070-0.000,-2.083-0.006,2.413-0.066,-0.008-0.035,-0.180-0.017,-0.284-0.004,-0.336 0.005,-1.737 0.093,1.695-0.090,-0.294 0.018,-0.285 0.019,-0.257 0.018,-0.219 0.016,0.132-0.133,0.035-0.073,-0.057-0.029,-0.111 0.002,-0.138 0.022,-0.779 0.205,0.735-0.174,-0.103 0.042,-0.108 0.041,-0.102 0.037,-0.090 0.031,-0.075 0.025,-0.060 0.020,-0.065 0.014,-0.014 0.009,-0.003 0.006,0.005 0.004,0.009 0.002,1.072 0.044</inkml:trace>
</inkml:ink>
</file>

<file path=ppt/ink/ink1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976.000 232.000,'-0.047'0.037,"-0.071"0.057,-0.081 0.064,-0.080 0.064,-0.072 0.058,-0.062 0.049,-0.050 0.040,-0.039 0.031,-0.028 0.023,0.431-0.339,-0.399 0.515,-0.058 0.205,-0.067 0.191,0.483-0.774,-0.704 1.091,-0.046 0.048,0.021-0.055,0.063-0.117,0.085-0.147,0.566-0.822,-0.878 1.126,-0.120 0.076,-0.021-0.042,0.043-0.113,0.082-0.151,0.836-0.890,-1.179 1.029,-0.206 0.073,-0.079-0.007,0.010-0.059,-0.087 0.061,0.069-0.057,0.136-0.108,0.171-0.133,0.181-0.141,0.175-0.136,0.159-0.123,0.137-0.106,-0.008-0.071,0.097-0.118,0.102-0.100,0.096-0.081,0.084-0.062,0.070-0.045,0.055-0.031,0.041-0.020,0.029-0.011,0.019-0.005,0.012-0.001,0.006 0.002,0.002 0.003,-0.001 0.004,0.007-0.003,0.010-0.008,0.011-0.010,0.011-0.010,0.010-0.009,0.009-0.008,0.007-0.007,0.005-0.005,0.004-0.004,0.003-0.003,0.002-0.002,0.001-0.001,0.000-0.001,0.000-0.000,-0.000 0.000,-0.000 0.000,-0.000 0.000,-0.000 0.000,-0.000 0.000,-0.000 0.000,-0.000 0.000,-0.000 0.000,-0.000 0.000,0.889-1.220</inkml:trace>
</inkml:ink>
</file>

<file path=ppt/ink/ink13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883.000 508.000,'2.000'0.000</inkml:trace>
</inkml:ink>
</file>

<file path=ppt/ink/ink13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1023.000 523.000,'0.021'0.000,"0.032"0.000,0.036 0.000,0.035 0.000,0.031 0.000,0.026 0.000,0.021 0.000,0.016 0.000,0.011 0.000,0.007 0.000,0.005 0.000,0.002 0.000,0.001 0.000,-0.000 0.000,-0.001 0.000,-0.001 0.000,-0.001 0.000,-0.001 0.000,-0.001 0.000,-0.001 0.000,-0.000 0.000,0.107 0.000,0.205 0.000,0.238 0.000,0.457 0.000,0.365 0.000,0.246 0.000,-0.994 0.000,1.829 0.000,0.149 0.000,-0.037 0.000,-0.149 0.000,-2.148 0.000,1.983 0.000,-0.117 0.000,-0.198 0.000,-0.237 0.000,-0.246 0.000,-0.234 0.000,-0.210 0.000,-0.180 0.000,-0.830 0.000,1.920 0.000,0.379 0.000,0.048 0.000,-0.158 0.000,-0.270 0.000,-0.314 0.000,-0.314 0.000,0.668 0.000,0.541 0.000,0.266 0.000,0.065 0.000,-0.073 0.000,1.124 0.000,0.083 0.000,-0.241 0.000,-0.419 0.000,-0.492 0.000,-2.462 0.000,3.304 0.000,0.145 0.000,-0.200 0.000,-0.393 0.000,-0.477 0.000,-0.486 0.000,-0.450 0.000,-1.662 0.000,1.994 0.000,0.187 0.000,0.008 0.000,-0.104 0.000,-0.167 0.000,-0.193 0.000,-1.680 0.000,3.386-0.170,0.766-0.107,0.148-0.058,-0.252-0.023,-0.483 0.000,-0.590 0.015,-2.747 0.272,2.792-0.707,-0.349-0.165,-0.463-0.016,-0.491 0.076,-0.388 0.016,-0.329 0.040,-0.288 0.061,-0.239 0.069,-0.188 0.068,-0.571 0.516,0.519-0.369,-0.035 0.089,-0.056 0.086,-0.064 0.078,-0.065 0.067,-0.061 0.055,0.135-0.057,0.015-0.022,-0.037-0.006,-0.065 0.005,-0.076 0.011,-0.076 0.013,-0.069 0.014,-0.059 0.013,-0.048 0.011,-0.036 0.009,0.207-0.394,0.129-0.270,0.066-0.164,0.021-0.085,-0.009-0.027,-0.027 0.011,-0.012-0.155,-0.024-0.033,-0.020 0.024,-0.016 0.058,-0.013 0.074,-0.009 0.079,0.053-0.594,-0.003-0.291,-0.033-0.089,-0.050 0.044,-0.096 0.422,-0.037 0.104,-0.035 0.134,-0.032 0.147,-0.085 0.858,0.046-1.045,-0.044 0.001,-0.042 0.052,-0.037 0.083,-0.032 0.098,-0.026 0.102,-0.979-0.583,-0.697-0.171,-0.475 0.011,-0.897-0.193,-0.506-0.022,-0.200 0.102,0.007 0.171,3.106 1.341,-3.495-1.266,-0.119 0.090,0.123 0.143,0.268 0.166,0.342 0.169,0.364 0.158,-1.312-0.057,-0.594 0.031,-0.091 0.085,0.238 0.113,4.034 0.552,-3.927-0.420,0.507 0.128,0.621 0.114,0.643 0.096,0.606 0.077,0.081 0.061,0.024 0.038,0.114 0.028,0.165 0.019,0.187 0.012,1.564-0.015,-2.193 0.215,-0.058 0.118,0.141 0.060,0.252 0.020,0.297-0.007,-0.044 0.181,-0.022 0.116,0.087 0.047,0.150-0.001,0.180-0.032,0.185-0.049,-0.495 0.195,-0.361 0.155,-0.152 0.074,-0.002 0.014,1.898-0.859,-2.030 1.057,-0.075 0.133,0.049 0.055,0.133-0.002,-0.232 0.247,0.298-0.118,0.336-0.174,0.336-0.197,0.311-0.198,0.272-0.183,0.227-0.160,0.734-0.570,-0.736 0.528,-0.029 0.025,0.008 0.020,0.032 0.016,0.705-0.565,-0.909 0.745,-0.002 0.023,0.067-0.030,0.107-0.063,0.125-0.079,0.128-0.085,0.122-0.082,0.452-0.471,-0.819 1.118,-0.131 0.292,0.002 0.076,0.085-0.066,0.131-0.150,0.149-0.191,0.572-0.977,-0.383 0.949,0.127-0.038,0.109-0.084,0.091-0.107,0.072-0.114,0.054-0.110,-0.090 0.122,-0.053 0.080,-0.022 0.015,0.177-0.740,0.000 0.003,-0.200 0.951,0.025-0.046,0.034-0.112,0.037-0.144,0.035-0.151,0.031-0.144,0.027-0.127,0.021-0.106,0.016-0.084,0.012-0.064,0.008 0.111,0.005 0.078,0.003 0.045,0.001 0.020,0.000 0.003,-0.000-0.008,-0.001-0.015,-0.001-0.018,-0.001-0.018,-0.001-0.018,0.097-0.013,0.153-0.010,0.177-0.006,0.128-0.010,0.087-0.012,0.054-0.012,0.029-0.011,0.011-0.010,-0.001-0.008,-0.009-0.007,-0.014-0.005,-0.298-0.099,1.830 0.551,0.767 0.178,0.431 0.078,0.184 0.008,0.013-0.037,-0.335-0.207,-0.003-0.085,-0.151-0.093,-0.246-0.094,10.695 1.485</inkml:trace>
</inkml:ink>
</file>

<file path=ppt/ink/ink13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1279.000 473.000,'-0.047'0.012,"-0.353"0.085,-0.157 0.034,-0.068 0.011,-0.006-0.004,0.032-0.013,0.054-0.018,-0.223 0.070,-0.116 0.052,-0.028 0.035,0.031 0.021,-0.021 0.082,0.051 0.028,0.082-0.005,0.096-0.025,0.097-0.036,0.090-0.041,0.079-0.040,0.066-0.037,0.052-0.032,0.040-0.026,0.009 0.032,0.005 0.056,-0.005 0.070,0.184-0.249,-0.584 0.372,-0.165 0.018,-0.050-0.029,0.024-0.055,0.675-0.300,-0.629 0.255,-0.066 0.034,-0.027 0.031,0.001 0.028,0.440-0.209,-0.918 0.416,-0.000-0.023,0.091-0.067,0.138-0.088,0.154-0.093,0.150-0.087,0.522-0.166,-0.643 0.378,-0.122 0.138,-0.027 0.054,0.037-0.005,0.078-0.045,-0.274 0.134,-0.005-0.037,0.042-0.064,0.067-0.074,0.942-0.476,-1.048 0.435,-0.011-0.022,0.094-0.039,0.152-0.046,0.176-0.047,0.685-0.311,-0.752 0.444,0.006 0.086,0.057 0.045,0.084 0.016,0.085-0.057,0.066-0.017,0.085-0.022,0.092-0.024,0.090-0.024,0.083-0.022,0.072-0.019,-0.075 0.235,-0.032 0.123,-0.001 0.037,0.020-0.021,0.032-0.058,0.067-0.055,0.027 0.068,0.026 0.057,0.097-0.645,-0.085 1.151,0.035 0.069,0.028-0.044,0.022-0.111,0.016-0.144,0.011-0.154,0.007 0.172,0.004 0.025,0.002-0.061,0.000-0.110,-0.001-0.132,-0.001-0.135,-0.001-0.126,-0.001-0.111,-0.001-0.092,0.033-0.048,0.051-0.035,0.058-0.016,0.057-0.002,0.052 0.006,0.037 0.004,0.016-0.008,0.004-0.010,-0.003-0.011,0.640-0.049,0.411-0.037,0.222-0.039,0.085-0.038,-0.008-0.034,-0.066-0.029,-0.097-0.023,-0.109-0.018,0.875-0.013,0.701-0.008,0.446-0.006,0.248-0.004,0.100-0.002,0.155-0.001,-0.144-0.000,-0.204 0.001,-0.229 0.001,-0.230 0.001,-0.215 0.001,-2.273-0.002,3.304-0.188,0.086-0.080,-0.223-0.025,-0.393 0.010,-0.463 0.031,-2.394 0.209,2.105-0.242,-0.126-0.037,-0.232-0.025,-0.286-0.015,-0.301-0.007,-0.290-0.002,0.089-0.003,-0.081 0.049,-0.104 0.057,-0.110 0.058,-0.167 0.055,-0.161 0.045,-0.157 0.037,-0.141 0.030,-0.121 0.022,-0.098 0.016,0.577 0.010,0.389 0.006,0.216 0.003,0.166 0.001,0.107 0.000,0.024-0.000,-0.033-0.001,0.204-0.001,-0.015-0.001,-0.092-0.001,-0.137-0.001,-1.388-0.004,1.419-0.008,-0.060-0.018,-0.130-0.021,-0.168-0.022,-0.182-0.021,-0.180-0.019,0.227 0.005,0.208 0.002,0.117 0.007,0.048 0.010,0.680-0.015,0.135-0.012,-0.069-0.018,-0.197-0.020,-0.266-0.020,-0.292-0.019,-0.289-0.017,-0.266-0.014,-0.638 0.130,1.033-0.120,0.146 0.023,0.021 0.029,-0.061 0.030,-0.108 0.028,-0.131 0.026,-1.094 0.060,1.995-0.034,0.456 0.017,0.153 0.013,-0.053 0.010,-0.181 0.007,-0.250 0.004,-1.918-0.003,0.009 0.000,2.055-0.062,0.266-0.055,0.115-0.045,0.004-0.036,-0.060-0.068,-0.154-0.033,-0.212-0.007,-0.240 0.011,0.086-0.019,-0.363 0.044,-0.368 0.048,-0.344 0.047,-0.304 0.043,-0.255 0.037,-0.206 0.031,-0.141-0.007,-0.113-0.027,-0.071-0.039,-0.039-0.044,-0.016-0.043,-0.000-0.039,0.010-0.033,0.015-0.027,0.215 0.038,0.160 0.024,0.103 0.033,0.059 0.037,-0.544 0.152,0.735-0.136,-0.043 0.028,-0.102 0.019,-0.128 0.012,-0.132 0.006,-0.123 0.002,-0.106-0.000,-0.086-0.002,-0.067-0.002,-0.049-0.003,-0.034-0.003,-0.022-0.002,-0.012-0.002,-0.006-0.001,-0.001-0.001,0.002-0.001,0.003-0.001,0.004-0.000,0.004-0.000,0.004-0.000,0.003 0.000,0.002 0.000,0.002 0.000,0.001 0.000,0.001-0.014,0.000-0.062,0.000-0.074,0.000-0.079,0.000-0.540,0.000-0.289,0.000-0.141,-0.000-0.037,-0.000 0.031,-0.000 0.072,-0.178-0.430,-0.181-0.217,-0.167-0.117,-0.143-0.047,-0.196 0.201,-0.163 0.013,-0.064 0.096,0.006 0.144,0.052 0.167,0.080 0.172,0.748 1.005,-1.170-1.178,-0.174 0.007,-0.031 0.097,0.064 0.148,0.122 0.171,0.150 0.174,0.158 0.164,0.152 0.146,-0.927-0.427,-0.488-0.231,-0.214-0.113,-0.026-0.030,0.095 0.025,1.993 1.063,-2.016-0.752,-1.043-0.158,-3.746-0.854,-0.488 0.066,0.296 0.214,0.743 0.284,0.946 0.301,0.985 0.285,3.134 0.586,0.837 0.149,-3.839-0.357,0.211 0.174,0.441 0.134,0.547 0.098,0.567 0.068,0.533 0.043,0.469 0.025,1.564-0.041,-2.307 0.085,-0.617 0.059,-0.411 0.063,-0.249 0.061,2.199-0.141,-3.081 0.320,-0.277 0.082,0.058 0.041,-0.114 0.050,0.261 0.034,0.431 0.028,0.514 0.022,3.139-0.567,-2.822 0.552,0.510-0.080,0.520-0.097,0.488-0.101,0.431-0.096,0.364-0.085,1.043-0.188,-1.648 0.439,-0.186 0.150,-0.005 0.102,0.108 0.064,1.632-0.657,-1.423 0.593,0.084-0.003,0.118-0.012,0.131-0.017,0.131-0.019,0.765-0.404,-0.919 0.436,0.061-0.042,0.132-0.065,0.168-0.075,0.179-0.076,0.172-0.071,-0.760 0.535</inkml:trace>
</inkml:ink>
</file>

<file path=ppt/ink/ink13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1110.000 543.000,'0.018'0.000,"0.028"0.000,0.031 0.000,0.031 0.000,0.028 0.000,0.023 0.000,0.019 0.000,0.014 0.000,0.010 0.000,0.007 0.000,0.004 0.000,0.002 0.000,0.001 0.000,0.000 0.000,-0.001 0.000,-0.001 0.000,-0.001 0.000,-0.001 0.000,-0.001 0.000,-0.001 0.000,-0.001 0.000,-0.000 0.000,-0.000 0.000,-0.000 0.000,-0.000 0.000,-0.000 0.000,0.000 0.000,0.000 0.000,0.000 0.000,0.000 0.000,0.000 0.000,0.000 0.000,0.000 0.000,0.000 0.000,0.000 0.000,0.000 0.000,0.000 0.000,0.000 0.000,1.159-0.075,1.338-0.120,1.354-0.144,1.285-0.152,1.259-0.133,0.338-0.031,-0.028 0.013,-0.265 0.041,-0.401 0.057,-0.462 0.063,-4.505 0.364,7.486-0.903,0.875-0.184,-0.011-0.022,-0.568 0.082,-0.875 0.141,-1.000 0.167,-1.000 0.170,-4.996 0.544,0.049 0.003,6.248-0.405,0.485 0.089,-0.056 0.089,-0.398 0.083,-0.588 0.072,-0.666 0.060,-5.006 0.107,5.453-0.051,-0.163 0.035,-0.513 0.026,-0.699 0.017,-0.767 0.011,-0.754 0.006,-2.985-0.016,5.703 0.021,0.672-0.001,-0.162-0.003,-0.651-0.004,-0.889-0.004,-0.953-0.004,-0.423-0.196,-0.013-0.117,-0.198-0.059,-0.308-0.016,-0.361 0.014,-0.373 0.032,0.150 0.046,0.051 0.046,-0.045 0.045,-0.107 0.042,-0.142 0.038,-2.178 0.090,3.070-0.059,-0.041 0.034,-0.274 0.025,-0.391 0.017,-0.426 0.011,-0.410 0.006,-1.751-0.009,1.951 0.012,-0.001 0.000,-0.142-0.001,-0.214-0.002,-1.621-0.009,1.415 0.006,-0.090-0.002,-0.137-0.002,-0.157-0.001,-0.158-0.001,0.147-0.001,0.051-0.001,-0.042-0.000,-0.100-0.000,-0.130-0.000,-0.141-0.000,-0.786-0.006,1.163-0.137,0.185-0.068,0.063-0.032,-0.023-0.007,-0.078 0.011,-0.034 0.020,-0.102 0.029,-0.125 0.032,-0.133 0.031,-0.130 0.029,-0.119 0.025,-0.685 0.049,1.404-0.313,0.192-0.100,-0.003-0.023,-0.122 0.025,-0.185 0.053,-0.303 0.084,-0.196 0.058,-0.184 0.055,-0.163 0.049,-0.137 0.041,-0.108 0.031,-0.142 0.030,-0.117 0.021,-0.092 0.014,-0.068 0.008,-0.048 0.004,-0.032 0.001,-0.019-0.001,-0.009-0.002,-0.003-0.002,0.001-0.002,0.004-0.002,0.005-0.002,0.005-0.002,0.005-0.001,0.004-0.001,0.003-0.001,0.003-0.000,0.002-0.000,0.001-0.000,0.001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0.000,-0.537 0.000,-0.855 0.000,-0.543 0.000,-0.430 0.000,-0.295 0.000,-0.186 0.000,-0.103 0.000,-0.041 0.000,-26.817 0.000</inkml:trace>
</inkml:ink>
</file>

<file path=ppt/ink/ink13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1179.000 525.000,'0.010'0.006,"0.015"0.010,0.016 0.011,0.016 0.010,0.014 0.009,0.012 0.008,0.009 0.006,0.007 0.005,0.005 0.003,0.003 0.002,0.002 0.001,0.001 0.001,0.000 0.000,0.000 0.000,-0.000-0.000,-0.000-0.000,-0.000-0.000,-0.000-0.000,-0.000-0.000,-0.000-0.000,-0.000-0.000,-0.000-0.000,-0.000-0.000,0.000-0.000,-0.000 0.000,0.000-0.000,0.000 0.000,0.000 0.000,0.343-0.015,0.306-0.007,0.250-0.008,0.198-0.008,1.374-0.008,0.954-0.006,0.599-0.005,0.261-0.005,0.020-0.004,-0.141-0.003,-0.240-0.002,-0.289-0.001,-0.304-0.001,-2.682 0.001,3.817-0.002,0.598-0.000,0.227 0.000,-0.035 0.000,-0.208 0.000,1.836 0.000,0.331 0.000,-0.217 0.000,-0.542 0.000,-0.703 0.000,-4.737 0.000,4.240-0.000,-0.246 0.000,-0.372 0.000,-0.430 0.000,-0.438 0.000,2.600 0.000,0.962 0.000,0.137 0.000,-0.392 0.000,-0.428 0.000,-0.722 0.000,-0.857 0.000,-0.880 0.000,-0.831 0.000,-2.793-0.000,2.749 0.000,-0.405 0.000,-0.483 0.000,-0.489 0.000,-0.450 0.000,-0.388 0.000,-0.316 0.000,0.018 0.000,0.026 0.000,0.006 0.000,-0.007 0.000,-0.015 0.000,-0.008 0.000,-0.020 0.000,-0.049 0.000,-0.063 0.000,-0.068 0.000,-0.566 0.000,0.891 0.000,0.122 0.000,0.000 0.000,-0.076 0.000,-0.117 0.000,-0.779-0.003,0.666-0.080,-0.092-0.038,-0.104-0.015,-0.104 0.000,-0.097 0.010,-0.084 0.016,-0.070 0.018,0.242-1.106</inkml:trace>
</inkml:ink>
</file>

<file path=ppt/ink/ink13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233.000 530.000,'0.005'0.002,"0.007"0.002,0.008 0.003,0.008 0.003,0.007 0.002,0.006 0.002,0.005 0.002,0.003 0.001,0.002 0.001,0.002 0.001,0.001 0.000,0.001 0.000,0.000 0.000,-0.000 0.000,-0.000-0.000,-0.000-0.000,-0.000-0.000,-0.000-0.000,-0.000-0.000,-0.000-0.000,-0.000 0.000,-0.000-0.000,-0.000 0.000,-0.000-0.000,-0.000 0.000,-0.000 0.000,0.000 0.000,0.000 0.000,0.000 0.000,0.000 0.000,0.000 0.000,0.000 0.000,0.000-0.000,0.000 0.000,0.000-0.000,0.000 0.000,0.000-0.000,0.000 0.000,0.000 0.000,0.000 0.000,0.000-0.000,-0.000 0.000,0.000 0.000,0.000 0.000,0.000 0.000,-0.000-0.000,0.000 0.000,0.000-0.000,0.000 0.000,0.000 0.000,-0.000 0.000,0.000 0.000,0.000-0.000,-0.000 0.000,0.000-0.000,0.000 0.000,0.000 0.000,0.437 0.200,0.298 0.118,0.182 0.054,0.094 0.009,0.030-0.021,-0.050-0.037,-0.048-0.029,-0.064-0.028,-0.070-0.026,-0.070-0.023,-0.065-0.020,0.012 0.049,-0.053 0.008,-0.072-0.014,-0.080-0.027,-0.079-0.033,-0.073-0.035,-0.064-0.034,-0.249-0.103,0.522 0.215,0.147 0.056,0.071 0.014,0.018-0.014,-0.018-0.031,-0.039-0.039,-0.050-0.042,0.062-0.040,0.053-0.033,-0.032-0.034,-0.056-0.028,-0.066-0.021,-0.067-0.015,-0.062-0.011,-0.054-0.007,-0.044-0.004,-0.035-0.002,-0.026-0.000,-0.018 0.001,0.078-0.195,0.090-0.159,0.079-0.124,0.066-0.093,0.053-0.066,0.041-0.044,-0.612 0.544,1.973-1.180,0.781-0.339,0.395-0.150,0.119-0.017,-2.751 1.465,2.816-1.550,-0.234 0.098,-0.346 0.170,-0.390 0.202,-0.387 0.207,-0.355 0.193,-0.307 0.170,-1.202 0.710,5.517-4.583</inkml:trace>
</inkml:ink>
</file>

<file path=ppt/ink/ink13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711.000 534.000,'0.006'0.006,"0.009"0.009,0.010 0.010,0.010 0.010,0.009 0.009,0.007 0.007,0.006 0.006,0.004 0.004,0.003 0.003,0.002 0.002,0.001 0.001,0.001 0.001,0.000 0.000,-0.000-0.000,-0.000-0.000,-0.000-0.000,-0.000-0.000,-0.000-0.000,-0.000-0.000,-0.000-0.000,-0.000-0.000,-0.000-0.000,-0.000-0.000,-0.000-0.000,-0.000-0.000,0.000 0.000,-0.000-0.000,0.000 0.000,0.000 0.000,0.000 0.000,0.000 0.000,0.000 0.000,0.000 0.000,0.000 0.000,0.000 0.000,0.000 0.000,0.000 0.000,0.000 0.000,0.000 0.000,0.000 0.000,-0.000-0.000,0.000 0.000,0.000 0.000,0.000 0.000,0.000 0.000,0.000 0.000,0.004-0.003,0.007-0.003,0.008-0.004,0.008-0.004,0.007-0.003,0.006-0.003,0.005-0.002,0.004-0.002,0.003-0.001,0.002-0.001,0.001-0.001,0.001-0.000,0.000-0.000,0.000 0.000,-0.000 0.000,-0.000 0.000,-0.000 0.000,-0.000 0.000,-0.000 0.000,-0.000 0.000,-0.000 0.000,-0.000 0.000,-0.000 0.000,-0.000 0.000,0.000 0.000,-0.042-0.026,0.255 0.015,0.101-0.004,0.058-0.004,0.024-0.004,0.077-0.003,0.005-0.004,-0.004-0.003,-0.009-0.003,-0.464-0.004,0.879-0.095,0.268-0.091,0.139-0.081,0.045-0.069,-0.021-0.056,-0.063-0.044,-1.063 0.333,1.322-0.561,0.061-0.113,-0.052-0.052,-0.124-0.008,-0.165 0.022,-1.051 0.638,1.298-0.773,-0.075 0.009,-0.152 0.033,-0.188 0.045,-0.195 0.049,-0.219 0.084,-0.106 0.057,-0.080 0.082,-0.058 0.094,1.063-0.638</inkml:trace>
</inkml:ink>
</file>

<file path=ppt/ink/ink13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823.000 525.000,'2.000'0.000</inkml:trace>
</inkml:ink>
</file>

<file path=ppt/ink/ink13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773.000 528.000,'0.018'0.004,"0.027"0.005,0.030 0.006,0.029 0.006,0.026 0.005,0.022 0.004,0.018 0.003,0.013 0.003,0.009 0.002,0.006 0.001,0.004 0.001,0.002 0.000,0.001 0.000,-0.000 0.000,-0.001-0.000,-0.001-0.000,-0.001-0.000,-0.001-0.000,-0.001-0.000,-0.001-0.000,-0.000-0.000,-0.000-0.000,-0.000-0.000,-0.000-0.000,-0.000 0.000,-0.144-0.033,0.957 0.026,0.593-0.005,0.466-0.005,0.350-0.005,0.249-0.005,0.544-0.004,0.508-0.003,-2.971-0.005,2.754-0.028,-0.114-0.050,-0.264-0.059,-0.350-0.062,0.006-0.086,-0.590-0.002,-0.543 0.024,-0.466 0.037,-0.379 0.042,-0.293 0.042,-0.215 0.037,-0.149 0.032,-0.095 0.025,-0.055 0.019,-0.025 0.014,0.762 0.068</inkml:trace>
</inkml:ink>
</file>

<file path=ppt/ink/ink13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805.000 512.000,'2.000'0.000</inkml:trace>
</inkml:ink>
</file>

<file path=ppt/ink/ink1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960.000 254.000,'0.018'0.036,"0.028"0.055,0.031 0.063,0.031 0.062,0.028 0.056,0.024 0.048,0.019 0.038,0.015 0.030,0.011 0.022,0.008 0.015,0.005 0.010,0.003 0.005,0.001 0.003,0.000 0.000,-0.024-0.000,-0.027 0.021,-0.030 0.024,-0.030 0.024,-0.028 0.022,-0.026 0.198,-0.017 0.151,-0.014 0.086,-0.011 0.039,-0.008 0.005,-0.006-0.017,-0.004-0.031,0.003-0.765,-0.005 0.832,-0.001 0.025,-0.001 0.020,0.001-0.129,0.001-0.155,0.001-0.158,0.001-0.146,0.001-0.126,0.001-0.103,0.001-0.080,0.000-0.059,0.000-0.041,0.000-0.027,0.000-0.016,0.000-0.008,0.000-0.002,0.000 0.002,0.000 0.004,-0.000 0.005,0.000 1.123</inkml:trace>
</inkml:ink>
</file>

<file path=ppt/ink/ink14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825.000 518.000,'2.000'0.000</inkml:trace>
</inkml:ink>
</file>

<file path=ppt/ink/ink14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826.000 538.000,'1.000'-1.000</inkml:trace>
</inkml:ink>
</file>

<file path=ppt/ink/ink14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886.000 534.000,'2.000'0.000</inkml:trace>
</inkml:ink>
</file>

<file path=ppt/ink/ink14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820.000 511.000,'2.000'0.000</inkml:trace>
</inkml:ink>
</file>

<file path=ppt/ink/ink14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894.000 543.000,'2.000'0.000</inkml:trace>
</inkml:ink>
</file>

<file path=ppt/ink/ink14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539.000 515.000,'0.028'0.000,"0.042"0.000,0.047 0.000,0.046 0.000,0.041 0.000,0.034 0.000,0.027 0.000,0.021 0.000,0.015 0.000,0.010 0.000,0.006 0.000,0.003 0.000,0.001 0.000,-0.000 0.000,-0.001 0.000,-0.001 0.000,1.472 0.000,1.109 0.000,0.790 0.000,0.527 0.000,0.321 0.000,0.167 0.000,0.060 0.000,-0.011 0.000,-0.053 0.000,-3.775 0.000,6.234 0.000,0.979 0.000,0.044 0.000,-0.544 0.000,-0.869 0.000,-0.708 0.000,-0.105 0.000,-0.307 0.000,-0.425 0.000,-4.066-0.009,4.916-0.252,-0.191-0.132,-0.482-0.068,-0.632-0.022,-0.682 0.009,-0.664 0.029,-0.497-0.003,-0.011-0.025,-0.030 0.008,-0.041 0.030,-2.172 0.334,2.414-0.277,0.025 0.052,-0.121 0.053,-0.217 0.052,0.628 0.019,-0.193 0.063,-0.248 0.050,-0.108 0.038,-0.263 0.028,-0.337 0.019,-0.354 0.012,-0.335 0.007,-0.295 0.003,0.682-0.000,0.323-0.001,0.053-0.002,-0.120-0.003,-0.219-0.003,-1.600-0.008,1.842 0.005,0.046-0.002,-0.120-0.002,-0.217-0.001,-1.555-0.002,1.496 0.001,-0.191-0.001,-0.215-0.000,-0.213-0.000,4.713-0.003</inkml:trace>
</inkml:ink>
</file>

<file path=ppt/ink/ink14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955.000 521.000,'0.021'-0.007,"0.031"-0.010,0.035-0.012,0.034-0.011,0.030-0.010,0.025-0.008,0.020-0.007,0.015-0.005,0.011-0.004,0.007-0.002,0.004-0.001,0.002-0.001,0.001-0.000,0.028 0.009,0.056 0.010,0.063 0.011,0.021 0.012,0.015 0.009,0.003 0.008,-0.005 0.007,-0.010 0.005,-0.012 0.004,-0.201 0.003,0.465 0.025,0.138 0.041,0.080 0.049,0.036 0.050,0.005 0.048,-0.713-0.166,1.628 0.336,0.634 0.161,0.519 0.165,-0.177-0.032,-0.080-0.024,-0.194-0.061,-0.255-0.080,-0.277-0.088,-0.273-0.086,-1.367-0.269,2.540 0.321,0.584 0.008,0.175-0.022,-0.103-0.040,-0.278-0.049,-0.372-0.052,-1.698-0.135,2.075 0.153,0.047-0.012,-0.152-0.024,-0.270-0.031,-0.328-0.033,-0.343-0.032,-0.329-0.029,1.780-0.022,1.091-0.025,0.690-0.019,-1.039-0.014,-0.093-0.007,-0.202-0.005,-0.267-0.003,-2.957 0.002,3.593-0.006,-0.200-0.001,-0.352-0.000,-0.427 0.000,-0.445 0.001,-0.426 0.001,-0.383 0.001,-0.329 0.001,-1.530 0.003,4.011-0.002,1.480 0.001,0.711 0.001,0.155 0.000,-0.225 0.000,-0.462 0.000,-4.767 0.000,6.345 0.000,-0.225 0.000,-0.598 0.000,-0.770 0.000,-0.482 0.026,-0.367 0.041,-0.496 0.046,-0.539 0.046,-0.523 0.043,-0.472 0.037,-0.082-0.051,0.614-0.007,1.030 0.012,0.021-0.025,-0.239-0.027,-0.396-0.027,-0.475-0.025,-0.497-0.023,-2.500-0.053,2.885 0.031,0.007-0.016,-0.206-0.012,-0.330-0.009,-0.389-0.007,-0.400-0.004,-1.773-0.003,1.688-0.167,-0.141-0.094,-0.188-0.057,-0.205-0.029,-0.203-0.008,-1.117 0.282,1.229-0.476,-0.138-0.031,-0.187 0.030,-0.201 0.065,-0.193 0.081,-0.172 0.085,0.208-0.057,0.115-0.021,0.022 0.016,-0.039 0.039,0.173-0.078,-0.036-0.003,-0.102 0.022,-0.133 0.035,-0.140 0.039,-0.132 0.039,0.036-0.239,-0.023-0.138,-0.064-0.061,-0.083-0.009,-0.088 0.024,-0.273 0.575,0.429-0.824,0.050-0.096,-0.011 0.000,-0.049 0.061,-0.069 0.094,-0.076 0.108,-0.075 0.108,-0.219 0.538,0.145-1.227,-0.062-0.270,-0.049-0.075,-0.037 0.051,-0.027 0.123,-0.085-0.110,-0.116-0.136,-0.127-0.092,-0.124-0.057,-0.112-0.030,-0.097-0.011,-0.079 0.002,-0.062 0.010,0.374 1.123,-1.763-2.099,-0.664-0.386,-0.285-0.043,-0.019 0.182,0.155 0.316,0.257 0.381,0.305 0.396,0.315 0.378,-0.552-0.100,-0.520-0.105,-0.386-0.037,-0.273 0.011,-0.180 0.042,-1.304-0.247,-0.214 0.162,0.081 0.212,4.383 1.453,-6.220-1.544,-0.531 0.092,0.107 0.176,0.488 0.212,0.678 0.215,-2.310 0.067,-1.234 0.069,-0.145 0.122,0.563 0.146,0.975 0.151,1.166 0.143,0.830 0.128,0.995 0.108,1.028 0.088,0.973 0.068,0.866 0.051,0.604 0.036,0.539 0.024,0.458 0.014,0.372 0.007,0.290 0.002,0.216-0.002,-0.099-0.006,-0.094-0.004,-0.060-0.004,-0.034-0.004,-0.373-0.002,-0.112-0.004,-0.011-0.004,0.052-0.003,0.087-0.002,0.101-0.001,0.102-0.001,0.459 0.059,-0.545 0.289,-0.179 0.179,-0.156 0.134,0.915-0.485,-1.142 0.788,0.032 0.061,0.091-0.020,0.126-0.073,-0.067 0.185,0.143-0.021,0.155-0.065,0.151-0.088,0.137-0.095,0.117-0.093,0.096-0.084,-0.165 0.945,-0.037 0.459,0.033 0.137,0.074-0.073,0.093-0.196,0.097-0.256,0.104-0.270,0.071-0.185,0.060-0.185,0.049-0.171,0.038-0.149,0.028-0.125,0.021-0.010,0.014-0.074,0.008-0.082,0.003-0.080,0.000-0.072,-0.002-0.061,-0.003-0.050,-0.003-0.038,-0.003-0.028,-0.003-0.019,-0.002-0.012,-0.002-0.007,-0.001 0.074,-0.001 0.117,-0.001 0.134,-0.005 2.005</inkml:trace>
</inkml:ink>
</file>

<file path=ppt/ink/ink14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1182.000 524.000,'0.019'0.010,"0.029"0.014,0.032 0.016,0.031 0.016,0.028 0.014,0.024 0.012,0.019 0.009,0.014 0.007,0.010 0.005,0.007 0.003,0.004 0.002,0.002 0.001,0.001 0.000,0.000 0.000,-0.001-0.000,-0.001-0.000,-0.001-0.000,-0.001-0.000,-0.001-0.000,-0.001-0.000,-0.000-0.000,-0.000-0.000,-0.000-0.000,-0.000-0.000,0.000 0.000,-0.000-0.000,0.000 0.000,0.000 0.000,-0.146-0.082,0.903 0.226,0.412 0.087,0.229 0.051,0.094 0.024,0.513 0.188,0.290 0.084,0.124 0.010,0.006-0.040,-1.452-0.391,-0.557-0.132,3.744 0.601,0.371 0.014,-0.057 0.002,-3.788-0.610,4.149 0.493,0.129-0.085,-0.151-0.095,-0.320-0.094,-0.404-0.086,-0.428-0.075,-3.089-0.159,4.260 0.079,1.259-0.040,1.012-0.032,0.784-0.024,2.835-0.020,0.403-0.014,-0.403-0.008,-0.877-0.003,-1.106 0.000,-1.162 0.002,-6.177 0.019,10.065-0.016,1.050 0.004,-0.211 0.004,-0.964 0.003,-1.341 0.003,-0.638 0.127,0.038 0.077,-0.524 0.039,-0.867 0.011,-1.042-0.008,-0.796-0.017,-0.986-0.028,-0.979-0.031,-0.913-0.031,-0.809-0.029,-0.689-0.026,-0.123-0.022,-0.180-0.019,-0.182-0.015,-0.171-0.011,-0.064-0.009,-0.193-0.006,-0.168-0.004,-0.139-0.002,0.006-0.001,0.044 0.001,-0.681 0.008,0.760-0.006,0.008 0.001,-0.054 0.001,-0.089 0.001,-0.104 0.001,-0.106 0.001,0.715 0.002</inkml:trace>
</inkml:ink>
</file>

<file path=ppt/ink/ink14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1191.000 611.000,'2.000'0.000</inkml:trace>
</inkml:ink>
</file>

<file path=ppt/ink/ink14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120.000 636.000,'0.014'0.000,"0.021"0.000,0.023 0.000,0.023 0.000,0.021 0.000,0.017 0.000,0.014 0.000,0.011 0.000,0.008 0.000,0.005 0.000,0.003 0.000,0.002 0.000,0.001 0.000,0.000 0.000,-0.000 0.000,-0.001 0.000,-0.001 0.000,-0.001 0.000,-0.001 0.000,0.224 0.000,0.395 0.000,0.469 0.000,1.091 0.074,0.690 0.042,0.439 0.018,-2.744-0.095,4.273 0.503,0.390 0.151,-0.022 0.029,-0.268-0.047,-4.158-0.546,3.842 0.607,-0.063 0.027,-0.280-0.034,-0.403-0.072,-0.456-0.091,-0.316-0.083,-0.415-0.104,-0.353-0.094,-0.287-0.081,-0.223-0.067,-0.166-0.053,3.704-0.040,1.868-0.032,0.682-0.021,-0.099-0.012,-0.567-0.005,-0.802-0.001,-0.876 0.002,-0.492 0.006,-0.216 0.003,-0.455 0.003,-0.581 0.003,-0.623 0.003,0.119 0.002,-0.421 0.002,-0.488 0.002,-0.488 0.001,-0.447 0.001,-0.385 0.001,-1.021-0.000,1.361 0.001,0.128 0.000,-0.023 0.000,-0.115-0.000,-0.161-0.000,-0.177-0.000,-0.093-0.000,0.015-0.000,-0.045-0.000,-0.082-0.000,0.189 0.000,-0.090-0.000,-0.112-0.000,-0.114 0.000,-0.106 0.000,-0.091 0.000,-0.572 0.000,0.807 0.000,0.135-0.000,0.031 0.000,-0.041 0.000,-0.085 0.000,-0.109 0.000,-0.027 0.000,-0.203 0.000,-0.191 0.000,-0.167 0.000,-0.137 0.000,-0.106 0.000,-0.079 0.000,-0.055 0.000,-0.035 0.000,-0.021 0.000,-0.010 0.000,-0.003 0.000,0.002 0.000,0.005 0.000,0.006 0.000,0.006 0.000,0.006 0.000,0.005 0.000,0.004 0.000,0.003 0.000,0.002 0.000,0.001 0.000,0.001 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0.000,-0.268-0.000</inkml:trace>
</inkml:ink>
</file>

<file path=ppt/ink/ink1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968.000 250.000,'0.028'-0.014,"0.043"-0.021,0.048-0.024,0.047-0.023,0.042-0.021,0.035-0.017,0.028-0.014,0.021-0.010,0.015-0.007,0.010-0.005,0.006-0.003,0.003-0.002,0.001-0.001,-0.000 0.000,-0.001 0.000,-0.001 0.001,-0.001 0.001,-0.001 0.001,-0.001 0.001,1.484-0.207,1.449-0.227,0.014 0.019,0.213-0.021,0.004 0.014,-0.135 0.036,-0.219 0.048,-0.261 0.053,0.760-0.019,0.141 0.009,-0.053-0.006,-0.170-0.015,-0.229-0.019,-2.692 0.401,2.436-0.392,-0.513 0.062,-0.535 0.073,-0.501 0.073,-0.435 0.066,-0.357 0.057,-0.277 0.045,-0.204 0.035,-0.142 0.025,-0.092 0.017,-0.053 0.011,-0.025 0.006,-0.006 0.002,0.006 0.000,0.013-0.001,0.016-0.002,0.016-0.002,0.015-0.002,0.013-0.002,0.010-0.002,0.008-0.001,0.006-0.001,0.004-0.001,0.003-0.000,0.001-0.000,0.001-0.000,0.000-0.000,-0.000 0.000,-0.000 0.000,-0.000 0.000,-0.000 0.000,-0.000 0.000,-0.000 0.000,-0.000 0.000,-0.000 0.000,-0.000 0.000,0.067-2.067</inkml:trace>
</inkml:ink>
</file>

<file path=ppt/ink/ink15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134.000 656.000,'0.033'0.003,"0.050"0.004,0.056 0.005,0.055 0.005,0.049 0.004,0.041 0.003,0.033 0.003,0.025 0.002,0.018 0.002,0.012 0.001,0.008 0.001,0.004 0.000,0.002 0.000,0.000 0.000,-0.001-0.000,-0.001-0.000,-0.002-0.000,-0.002-0.000,-0.001-0.000,-0.001-0.000,-0.001-0.000,-0.001-0.000,-0.001 0.000,-0.000-0.000,-0.000 0.000,-0.000-0.000,-0.000 0.000,-0.000 0.000,0.000 0.000,0.000 0.000,0.000 0.000,0.000 0.000,-0.292-0.026,0.811 0.016,0.649-0.002,0.687-0.003,0.678-0.003,1.557-0.001,0.505-0.003,0.123-0.003,-0.131-0.002,0.858-0.002,0.176-0.001,-0.274-0.001,-0.541-0.001,-0.673-0.000,-0.707-0.000,-0.677-0.000,-0.608 0.000,-2.009 0.001,3.367-0.148,0.691-0.083,0.224-0.036,-0.092-0.003,-0.287 0.018,0.653-0.123,0.041-0.082,-0.121-0.062,-0.210-0.045,-0.246-0.030,-3.686 0.486,3.532-0.422,-0.331 0.065,-0.513 0.078,-0.586 0.080,-0.585 0.074,-0.208 0.066,-0.251 0.054,-0.267 0.043,-0.257 0.032,-0.230 0.023,-0.195 0.016,-0.755 0.000,1.025 0.010,0.094 0.005,-0.012 0.002,-1.036-0.014,1.268 0.014,0.004-0.002,-0.107-0.002,-0.169-0.002,-0.195-0.002,-0.197-0.002,-0.183-0.002,-0.160-0.002,-0.133-0.001,0.010-0.001,0.014-0.001,-0.007-0.000,-0.020-0.000,-0.028-0.000,-0.031-0.000,0.004-0.000,-0.046 0.000,-0.043 0.000,-0.037 0.000,-0.031 0.000,-0.024 0.000,-0.018 0.000,-0.013 0.000,-0.008 0.000,-0.005 0.000,-0.003 0.000,-0.001 0.000,0.000 0.000,0.001 0.000,0.001 0.000,0.001 0.000,0.001 0.000,0.301 0.000</inkml:trace>
</inkml:ink>
</file>

<file path=ppt/ink/ink15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325.000 641.000,'0.016'-0.004,"0.025"-0.006,0.028-0.007,0.027-0.007,0.025-0.006,0.021-0.005,0.017-0.004,0.013-0.003,0.010-0.002,0.007-0.002,0.004-0.001,0.002-0.001,0.001-0.000,0.000 0.000,-0.000 0.000,-0.001 0.000,-0.001 0.000,-0.001 0.000,-0.001 0.000,-0.001 0.000,-0.001 0.000,0.070 0.004,0.106 0.006,0.119 0.007,0.117 0.007,0.106 0.006,0.248 0.005,0.353 0.004,0.377 0.003,0.361 0.002,-1.640 0.002,0.041 0.000,3.125 0.000,0.485 0.001,0.034 0.000,-0.245 0.000,-0.394-0.000,-2.812-0.001,3.073 0.001,0.354-0.000,0.058-0.000,-0.144-0.000,-0.270-0.000,-2.911-0.000,2.732 0.000,-0.203-0.000,-0.276-0.000,-0.309-0.000,-2.147-0.006,2.080-0.160,-0.371-0.075,-0.383-0.030,-0.362 0.001,-0.322 0.020,-0.273 0.031,-0.607 0.137,0.449-0.086,-0.106 0.036,-0.109 0.033,-0.103 0.028,-0.091 0.023,-0.077 0.018,-0.063 0.014,-0.203 0.012,0.351-0.000,0.048 0.007,0.008 0.004,-0.018 0.002,-0.032 0.000,0.036-0.001,-0.001-0.001,-0.027-0.001,-0.041-0.001,-0.046-0.001,-0.045-0.001,-0.041-0.001,-0.035-0.001,-0.028-0.001,-0.022-0.000,-0.016-0.000,-0.011-0.000,-0.007-0.000,-0.004 0.000,-0.002 0.000,-0.005-0.015,-0.005-0.023,-0.005-0.026,-0.004-0.026,-0.004-0.023,-0.003-0.020,-0.003-0.017,-0.002-0.013,-0.001-0.010,-0.001-0.007,-0.001-0.004,0.234-1.517</inkml:trace>
</inkml:ink>
</file>

<file path=ppt/ink/ink15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322.000 656.000,'0.030'0.015,"0.045"0.023,0.050 0.025,0.049 0.024,0.044 0.022,0.037 0.018,0.029 0.015,0.022 0.011,0.016 0.008,0.011 0.005,0.007 0.003,0.003 0.002,-0.009-0.018,0.001-0.021,0.000-0.024,0.000-0.024,0.000-0.022,-0.000-0.019,-0.258-0.036,0.030 0.002,1.181 0.096,0.449 0.028,0.221 0.008,0.059-0.005,-0.050-0.013,-0.115-0.018,-1.481-0.085,0.474 0.017,2.035 0.040,0.300-0.019,0.050-0.017,-0.109-0.014,-2.526-0.023,2.841 0.010,0.104-0.007,-0.133-0.005,-0.274-0.003,-0.345-0.002,-0.365-0.001,-1.943 0.003,0.009-0.003,2.059-0.069,0.113-0.033,-0.052-0.016,-0.161-0.004,-1.910 0.098,1.898-0.099,-0.272 0.014,-0.318 0.017,-0.325 0.018,-0.307 0.017,-0.274 0.015,-0.233 0.013,-0.560 0.027,0.636-0.014,0.008 0.008,-0.038 0.006,-0.065 0.005,-0.078 0.003,-0.081 0.002,0.141-0.166,0.025-0.089,-0.015-0.034,-0.038 0.003,-0.049 0.026,-0.052 0.037,-0.060 0.034,-0.084 0.039,-0.080 0.034,-0.071 0.028,-0.059 0.021,-0.047 0.016,-0.035 0.011,-0.025 0.007,-0.017 0.004,-0.010 0.002,-0.005 0.001,-0.002-0.000,0.000-0.001,0.002-0.001,0.002-0.001,0.003-0.001,0.002-0.001,0.002-0.001,0.002-0.001,0.001-0.000,0.001-0.000,0.001-0.000,0.000-0.000,0.000-0.000,0.000 0.000,0.000 0.000,0.000 0.000,-0.000 0.000,-0.000 0.000,-0.000 0.000,-0.000 0.000,-0.000 0.000,-0.002 0.003,-0.001 0.004,-0.001 0.005,-0.001 0.005,-0.001 0.004,-0.001 0.003,-0.001 0.003,-0.000 0.002,-0.000 0.002,-0.000 0.001,-0.000 0.001,-0.000 0.000,-0.000 0.000,0.000 0.000,0.000-0.000,0.000-0.000,0.000-0.000,0.000-0.000,0.000-0.000,0.000-0.000,0.000-0.000,0.000-0.000,0.000-0.000,0.000-0.000,0.000 0.000,0.000-0.000,0.000 0.000,0.000 0.000,-0.000 0.000,0.000 0.000,0.000 0.000,0.000 0.000,0.000 0.000,-0.000 0.000,0.000 0.000,-0.000 0.000,1.140-0.000</inkml:trace>
</inkml:ink>
</file>

<file path=ppt/ink/ink15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213.000 549.000,'-0.025'0.017,"-0.038"0.025,-0.043 0.029,-0.043 0.029,-0.039 0.026,-0.033 0.022,-0.027 0.018,-0.021 0.014,-0.016 0.010,-0.011 0.007,0.014 0.310,0.001 0.205,0.003 0.115,0.004 0.050,-0.111 0.495,-0.070 0.250,-0.047 0.105,-0.029 0.006,0.427-1.400,-0.492 1.592,0.022-0.003,0.062-0.093,0.081-0.141,0.086-0.158,0.082-0.156,0.216-1.104,-0.373 2.137,-0.075 0.519,-0.006 0.187,0.037-0.035,0.296-1.921,-0.193 1.668,0.065-0.148,0.063-0.189,0.058-0.201,0.050-0.194,0.043 0.312,0.031 0.107,0.024-0.080,0.017-0.197,0.012-0.259,0.008-0.282,0.004 0.344,0.002 0.135,0.000-0.018,-0.001-0.117,-0.002-0.174,0.015 0.044,0.024-0.052,0.029-0.124,0.030-0.163,-0.082-1.235,0.267 1.385,0.072-0.066,0.019-0.139,-0.016-0.176,-0.038-0.186,-0.049-0.179,-0.222-0.763,0.376 1.109,0.107 0.211,0.069 0.081,0.040-0.011,-0.508-1.245,0.690 1.429,0.006-0.127,-0.036-0.170,-0.060-0.184,-0.070-0.179,-0.071-0.161,-0.259-0.409,-0.227-0.367,0.671 0.811,0.105-0.025,0.058-0.061,0.024-0.079,0.001-0.084,-0.787-0.608,0.993 0.501,0.157-0.035,0.100-0.018,-1.148-0.473,1.282 0.403,-0.007-0.076,-0.083-0.081,-0.126-0.079,-0.144-0.071,-0.145-0.061,-0.135-0.050,-0.118-0.039,2.279 0.416,1.274 0.205,0.603 0.063,0.144-0.028,-0.475-0.158,-0.128-0.077,-0.351-0.083,-0.474-0.081,0.283-0.176,-0.444-0.184,-0.527-0.146,-0.532-0.110,-0.488-0.078,-0.420-0.052,-0.341-0.032,-0.777 0.281,1.143-0.695,0.228-0.234,0.049-0.093,-0.069 0.005,-0.139 0.066,-0.174 0.101,-1.187 0.825,1.411-1.010,-0.074 0.039,-0.168 0.117,-0.209 0.154,-0.216 0.162,-0.201 0.153,-0.173 0.134,-0.142 0.110,-0.426 0.279,0.001-0.008,0.215-0.306,0.021-0.208,0.303-1.028,-0.042-0.226,-0.078-0.017,-0.093 0.111,-0.094 0.178,-0.086 0.203,0.064-0.379,0.033-0.235,-0.004-0.047,-0.027 0.077,-0.040 0.151,-0.046 0.187,-0.046 0.196,-0.038-0.406,-0.040-0.243,-0.033-0.166,-0.026-0.105,-0.138-0.895,-0.195-0.394,-0.210-0.123,-0.201 0.052,-0.177 0.153,-0.147 0.200,-0.353-0.027,-0.199 0.022,-0.042 0.196,0.060 0.290,0.120 0.327,0.149 0.325,0.155 0.299,0.147 0.259,0.795 1.332,-0.985-1.391,-0.078-0.039,0.035 0.053,0.106 0.109,0.145 0.138,0.774 1.153,-0.711-1.052,0.096 0.178,0.097 0.192,0.090 0.187,0.079 0.170,0.067 0.146,0.053 0.120,0.041 0.095,0.030 0.072,0.275 0.142,-0.558-0.360,-0.196-0.098,-0.141-0.033,-0.226-0.070,0.039 0.063,0.100 0.086,0.128 0.092,0.134 0.088,0.127 0.078,0.111 0.065,0.454 0.113,-0.019 0.002,-1.132-0.046,-0.349 0.031,-0.149 0.023,-0.010 0.015,0.079 0.010,1.346-0.009,-1.575 0.016,0.080 0.002,0.189-0.001,0.241-0.002,0.253-0.003,0.240-0.003,0.212-0.003,-0.245 0.004</inkml:trace>
</inkml:ink>
</file>

<file path=ppt/ink/ink15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353.000 546.000,'-0.040'-0.010,"-0.063"-0.016,-0.073-0.018,-0.075-0.019,-0.071-0.018,-0.064-0.016,-0.054-0.014,-0.609 0.112,-0.353 0.115,-0.187 0.103,-0.068 0.087,-0.350 0.342,-0.115 0.209,0.023 0.113,1.695-0.771,-1.685 1.094,-0.060 0.221,0.057 0.103,0.131 0.018,0.172-0.040,-0.066 0.263,0.162-0.005,0.197-0.087,0.205-0.133,0.195-0.153,0.174-0.154,0.148-0.144,-0.137 0.962,-0.131 0.789,-0.084 0.571,0.017 0.229,0.082-0.013,0.121-0.172,0.138-0.267,0.141-0.313,0.134-0.324,0.394-2.084,-0.266 2.631,0.114 0.062,0.092-0.151,0.070-0.276,0.052-0.336,0.036-0.349,0.022 0.180,0.013 0.062,0.006-0.067,0.001-0.145,-0.002-0.187,-0.004-0.201,0.048-0.186,0.086-0.052,0.105-0.085,0.139 0.061,0.053-0.196,0.021-0.202,-0.002-0.191,-0.016-0.170,-0.024-0.144,-0.027-0.117,1.093 0.109,0.846 0.025,0.626-0.031,0.438-0.064,1.156-0.044,0.329-0.104,0.006-0.098,-0.189-0.085,-3.866-0.175,3.126 0.082,-0.139-0.039,-0.245-0.031,-0.301-0.024,-0.320-0.017,-2.333-0.005,2.705-0.012,-0.258-0.008,-0.371-0.004,-0.411-0.000,-1.875 0.019,1.826-0.017,-0.188 0.003,-0.264 0.003,-0.289 0.003,-0.281 0.003,-0.252 0.003,-0.214 0.002,0.268-0.080,0.146-0.043,0.055-0.016,-0.006 0.001,0.093-0.231,-0.038-0.162,-0.079-0.109,-0.096-0.068,-0.098-0.037,-0.091-0.015,0.234-0.713,0.052-0.359,-0.062-0.112,-0.125 0.046,-0.152 0.138,-0.155 0.181,0.091-0.096,0.077-0.126,0.008-0.016,-0.037 0.057,-0.064 0.100,-0.077 0.121,-0.080 0.126,-0.511 1.115,0.346-1.311,-0.080-0.268,-0.077-0.228,-0.247 1.609,0.159-1.847,-0.058-0.041,-0.049 0.085,-0.041 0.168,-0.031-0.200,-0.030 0.195,-0.021 0.259,-0.014 0.284,-0.008 0.280,-0.007 0.061,0.000 0.211,0.003 0.184,0.004 0.152,0.005 0.120,0.017 0.478,-0.010-0.545,0.003-0.051,0.003-0.004,0.002 0.027,0.002 0.045,0.001 0.054,0.001 0.056,-0.022-0.327,-0.036-0.213,-0.042-0.123,-0.044-0.055,-0.041-0.008,-0.037 0.024,0.168 0.968,-0.535-1.181,-0.332-0.139,-0.311-0.076,0.658 0.946,-1.256-1.151,-0.061 0.190,0.081 0.259,0.161 0.279,0.197 0.268,0.202 0.238,0.188 0.199,0.163 0.159,0.531 0.152,-2.610-0.582,-1.453-0.205,-0.999-0.078,4.372 0.793,-5.927-1.077,-0.182-0.030,0.425 0.083,0.754 0.144,0.885 0.167,0.885 0.167,3.468 0.609,-0.016 0.005,-3.439-0.356,0.019 0.123,0.265 0.105,0.403 0.086,0.030 0.066,0.306 0.052,0.400 0.037,0.429 0.024,0.414 0.014,0.373 0.007,0.318 0.002,0.258-0.002,0.794-0.027,-0.014 0.003,-1.307 0.141,-0.175 0.078,-0.022 0.057,0.074 0.039,0.127 0.025,0.149 0.014,1.103-0.280,-1.141 0.675,0.024 0.196,0.102 0.085,0.144 0.007,0.161-0.043,-1.402 2.523</inkml:trace>
</inkml:ink>
</file>

<file path=ppt/ink/ink15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460.000 635.000,'0.023'0.006,"0.036"0.009,0.041 0.010,0.041 0.010,0.037 0.009,0.032 0.008,0.026 0.006,0.020 0.005,0.015 0.004,0.010 0.003,0.007 0.002,0.004 0.001,0.002 0.000,0.001 0.000,-0.001-0.009,0.025-0.008,0.029-0.009,0.030-0.009,0.194 0.019,0.182 0.042,0.138 0.052,0.100 0.056,-0.759-0.159,1.099 0.192,0.130-0.000,0.033-0.015,-0.034-0.024,-0.076-0.029,-1.075-0.135,1.406 0.091,0.254-0.024,0.138-0.022,0.050-0.020,0.653-0.013,0.056-0.018,-0.087-0.014,-0.172-0.010,-0.214-0.007,1.367-0.005,0.569-0.002,0.127-0.001,-0.155 0.000,-0.316 0.001,-0.389 0.001,-2.917 0.006,0.029 0.000,4.061-0.004,0.239 0.001,-0.168 0.001,-0.399 0.001,-0.790 0.001,0.184 0.000,0.150 0.000,0.118 0.000,1.124-0.037,-0.055-0.058,-0.342-0.067,-0.501-0.068,-0.565-0.063,-0.565-0.056,-0.339-0.047,-0.391-0.038,-0.395-0.029,-0.368-0.021,-0.182-0.133,-0.308-0.039,-0.275-0.002,-0.232 0.021,-0.185 0.033,-0.427 0.492,0.334-1.104,-0.081-0.306,-0.079-0.089,-0.071 0.052,-0.060 0.135,-0.049 0.175,-0.042 0.163,-0.019-0.072,-0.015-0.055,-0.011-0.040,-0.059-0.620,-0.080-0.143,-0.087-0.008,-0.084 0.076,-0.076 0.123,0.301 1.453,-0.011-0.027,-0.623-2.080,-0.161-0.251,-0.081-0.017,-0.023 0.138,-0.025-0.021,0.062 0.239,0.080 0.299,0.085 0.316,0.083 0.304,0.412 0.908,-0.483-0.707,0.029 0.217,0.063 0.219,0.080 0.203,0.084 0.177,0.080 0.147,0.332 0.252,-1.712-0.117,-0.746 0.084,-0.346 0.060,-0.067 0.040,0.113 0.024,0.217 0.012,-0.672 0.008,-0.453-0.002,-0.372 0.211,-0.256 0.119,0.057 0.048,0.253-0.001,0.359-0.032,2.980-0.320,-3.919 0.258,-0.502-0.058,-0.186-0.058,4.246-0.178,-5.242 0.144,-0.113 0.001,0.344 0.016,0.612 0.025,0.738 0.029,0.765 0.029,0.725 0.027,0.647 0.024,0.549 0.020,0.446 0.016,-0.333 0.165,-0.192 0.085,-0.032 0.015,0.075-0.033,-0.451 0.191,0.144-0.013,0.288-0.078,0.350-0.110,0.356-0.119,0.328-0.114,0.911-0.299,-1.007 0.316,-0.029 0.052,0.057 0.052,0.151-0.059,0.066-0.033,0.091-0.047,0.100-0.054,0.606-0.231,-0.603 0.180,0.091-0.060,0.103-0.052,0.102-0.042,0.094-0.033,0.081-0.025,0.066-0.018,0.052-0.012,0.039-0.007,0.028-0.004,0.019-0.001,-0.087 0.949</inkml:trace>
</inkml:ink>
</file>

<file path=ppt/ink/ink15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639.000 657.000,'0.006'-0.032,"0.010"-0.049,0.011-0.055,0.011-0.055,0.010-0.050,0.009-0.043,0.007-0.035,0.005-0.027,0.004-0.020,0.003-0.014,0.002-0.009,0.001-0.005,0.000-0.003,-0.017 0.038,-0.007-0.038,-0.008-0.047,-0.008-0.050,-0.007-0.053,-0.008-0.031,-0.007-0.022,-0.006-0.015,-0.004-0.009,-0.007 0.475,0.002-1.565,-0.003-0.440,-0.002-0.118,-0.001 0.088,-0.000 0.206,-0.000 0.260,0.000 0.270,0.000-0.568,0.000-0.196,0.000 0.034,0.000 0.170,0.001 1.634,-0.000-1.748,0.000-0.022,0.000 0.129,0.000 0.216,0.000 0.256,0.000 1.239,0.000-1.384,0.000 0.124,0.000 0.199,0.000 0.227,-0.000 0.224,0.000 0.202,-0.084-0.069,-0.045-0.005,-0.017 0.049,0.002 0.078,0.013 0.089,0.019 0.089,0.025-0.070,0.018-0.061,0.017-0.031,0.014-0.009,0.012 0.005,0.009 0.014,0.010 0.365,-0.001-0.530,0.004-0.143,0.003-0.076,0.002-0.025,-0.002 0.795,0.003-0.913,0.001 0.056,0.000 0.097,-0.000 0.118,-0.000 0.125,-0.001 0.121,-0.003 0.507,0.002-0.551,-0.001 0.034,-0.001 0.060,-0.000 0.073,-0.000 0.076,-0.000 0.072,-0.000 0.064,-0.000 0.054,-0.000 0.198,-0.000-0.362,-0.000-0.052,-0.000-0.008,0.000 0.020,0.000 0.035,0.000 0.041,0.000 0.041,0.000 0.037,0.000 0.032,0.000 0.025,0.000 0.050,0.000 0.054,0.000 0.054,0.000 0.050,0.000 0.043,0.000 0.035,0.000 0.027,0.000 0.020,0.000 0.014,0.000 0.009,0.000 0.005,0.000 0.003,0.000 0.001,0.000-0.001,0.000-0.001,0.000-0.002,0.000-0.002,0.000-0.002,0.000-0.001,0.000-0.001,0.000-0.001,0.000-0.001,0.000-0.000,0.000-0.000,0.000-0.000,0.000-0.000,0.000 0.000,0.000 0.000,0.000 0.029,0.000 0.049,0.000 0.056,0.000 0.056,-0.159 0.354,-0.112 0.219,-0.074 0.102,-0.044 0.018,-0.021-0.037,-0.005-0.070,0.006-0.087,-0.195 0.328,-0.056 0.084,0.005-0.018,0.042-0.079,0.061-0.109,0.450-0.822,-0.603 0.856,-0.081-0.003,-0.016-0.070,0.027-0.107,0.052-0.121,0.063-0.121,0.536-0.495,-0.372 0.475,0.081 0.016,0.080-0.003,0.075-0.015,0.066-0.022,-0.112 0.152,-0.053 0.027,-0.022-0.023,-0.001-0.054,0.013-0.069,0.028-0.068,0.079-0.129,0.086-0.126,0.083-0.113,0.074-0.096,0.062-0.077,0.050-0.059,0.038-0.043,0.027-0.029,0.018-0.018,0.011-0.010,0.006-0.004,0.003-0.000,0.000 0.002,-0.002 0.003,-0.002 0.004,-0.003 0.004,-0.003 0.004,-0.002 0.003,-0.002 0.003,-0.002 0.002,-0.001 0.001,-0.001 0.001,-0.001 0.001,-0.000 0.000,-0.000 0.000,-0.000 0.000,0.000-0.000,0.451-0.360</inkml:trace>
</inkml:ink>
</file>

<file path=ppt/ink/ink15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644.000 582.000,'0.004'0.011,"0.005"0.016,0.006 0.018,0.006 0.018,0.005 0.016,0.005 0.014,0.004 0.011,0.003 0.009,0.002 0.006,0.001 0.004,0.001 0.003,0.001 0.002,0.000 0.001,0.000 0.000,-0.000-0.000,-0.000-0.000,-0.000-0.001,-0.000-0.001,-0.000-0.000,-0.000-0.000,-0.000-0.000,-0.000-0.000,-0.000-0.000,-0.000-0.000,0.074 0.073,0.125 0.138,0.147 0.163,0.151 0.168,0.144 0.159,-0.366-0.450,0.659 0.732,0.083 0.050,0.012-0.029,-0.034-0.077,-0.061-0.102,-0.074-0.111,0.101 0.076,-0.040-0.046,-0.092-0.088,-0.117-0.107,-0.122-0.110,-0.116-0.103,-0.102-0.090,-0.081-0.089,-0.000-0.027,0.021-0.013,1.359 0.648</inkml:trace>
</inkml:ink>
</file>

<file path=ppt/ink/ink15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65.000 134.000,'0.025'0.025,"0.038"0.038,0.043 0.043,0.043 0.043,0.039 0.039,0.033 0.033,0.027 0.027,0.021 0.021,0.016 0.016,0.011 0.011,0.050 0.142,0.027 0.097,-0.001 0.050,-0.019 0.017,-0.029-0.006,-0.033-0.020,-0.033-0.028,-0.031-0.031,0.560 0.507,0.332 0.299,0.176 0.172,0.065 0.080,-0.008 0.017,0.901 0.952,0.548 0.571,0.218 0.210,-0.009-0.037,-0.154-0.192,-0.235-0.277,0.395 0.420,0.195 0.200,0.003-0.010,-0.122-0.145,-0.195-0.223,-0.229-0.259,-0.235-0.263,0.995 0.639,0.424 0.176,0.074-0.085,-0.156-0.246,-0.292-0.331,-0.357-0.361,-2.480-1.866,3.230 1.966,0.009-0.205,-0.264-0.285,-0.410-0.310,-0.465-0.300,-0.461-0.268,-1.862-0.873,1.891 0.687,0.020-0.112,-0.104-0.128,-0.175-0.129,-0.021-0.120,-0.142-0.105,-0.209-0.088,-0.236-0.071,-0.236-0.054,-0.219-0.040,-0.192-0.028,-0.617-0.002,2.333-0.019,0.950-0.010,0.478-0.004,0.145 0.000,-0.076 0.003,-2.380 0.019,0.114 0.001,4.043-0.012,0.248 0.005,-0.281 0.005,-0.580 0.004,-0.713 0.003,0.881-0.387,0.051-0.232,-0.405-0.118,-0.645-0.038,-0.732 0.013,-0.719 0.043,-0.648 0.057,-0.547 0.061,0.615-0.313,0.559-0.295,0.315-0.204,0.270-0.189,-0.191 0.026,-0.326 0.096,-0.388 0.134,-0.400 0.149,-0.377 0.147,0.409-0.468,0.087-0.217,-0.085-0.065,-0.186 0.036,-0.235 0.096,-0.247 0.127,-1.233 1.250,1.220-1.977,-0.112-0.316,-0.158-0.061,-0.254 0.065,-0.185 0.084,-0.177 0.196,-0.159 0.253,-0.136 0.271,-0.111 0.263,-0.087 0.238,-0.128 0.971,-0.762-2.881,-0.450-0.701,-0.222-0.146,-0.064 0.206,0.038 0.404,-0.717-0.477,-0.312-0.035,-0.025 0.267,0.153 0.430,0.250 0.495,0.289 0.493,-0.581-0.192,-0.409-0.103,-0.224 0.016,-0.090 0.090,0.001 0.130,0.059 0.145,0.091 0.143,0.104 0.131,-0.043-0.037,-0.362-0.241,-0.223-0.145,-0.115-0.070,2.756 1.819,-3.464-2.339,0.140 0.064,0.333 0.203,0.436 0.280,0.473 0.310,0.465 0.309,-0.119-0.011,-0.076 0.014,-0.097-0.011,0.241 0.156,0.133 0.085,0.201 0.126,0.233 0.146,0.241 0.150,-0.175 0.027,0.221 0.239,-0.282 0.099,-0.026 0.094,0.131 0.083,0.214 0.069,0.245 0.054,0.242 0.041,0.920 0.304,-1.319-0.470,-0.256-0.113,-0.112-0.063,-0.010-0.026,0.057 0.000,0.097 0.017,-0.633-0.121,-0.403-0.053,-0.184 0.012,-0.027 0.055,0.080 0.079,0.145 0.091,2.184 0.523,-2.294-0.518,-0.004 0.031,0.111 0.058,0.182 0.074,-0.372 0.008,0.362 0.116,0.422 0.103,0.421 0.087,0.383 0.069,0.326 0.052,0.154 0.074,-0.007 0.079,-0.047 0.081,-0.069 0.076,-0.010 0.073,-0.044 0.087,-0.036 0.084,-0.029 0.076,-0.022 0.066,0.640-0.285,-1.145 1.081,-0.215 0.403,-0.120 0.270,-0.010 0.125,0.135-0.051,0.217-0.160,0.254-0.218,0.259-0.239,0.243-0.235,0.215-0.215,0.181-0.186,0.146-0.154,-0.227 0.740,-0.089 0.355,-0.010 0.114,0.040-0.045,0.067-0.140,0.079-0.187,0.080-0.201,0.075 0.109,0.088-0.058,0.078-0.120,0.064-0.147,0.113 1.904</inkml:trace>
</inkml:ink>
</file>

<file path=ppt/ink/ink15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469.000 88.000,'-0.024'0.000,"-0.980"0.000,-0.513 0.000,-0.243 0.000,-0.055 0.000,0.067 0.000,0.137 0.000,0.170 0.000,0.177 0.000,0.167 0.000,0.875 0.000,-2.501 0.028,-1.507 0.043,-1.356 0.048,3.344-0.072,-5.308 0.173,-0.505 0.041,0.232 0.004,0.670-0.019,0.886-0.032,0.947-0.038,0.907-0.038,-0.831-0.033,-0.240-0.031,0.084-0.025,0.274-0.020,0.367-0.014,0.153 0.005,0.496 0.016,0.606 0.021,0.619 0.023,0.571 0.022,0.492 0.019,1.469-0.083,-2.204 0.619,-0.238 0.261,0.016 0.121,0.168 0.025,0.245-0.035,0.269-0.068,-0.948 0.857,-0.452 0.478,-0.069 0.186,0.428-0.039,0.168 0.045,0.281-0.108,0.337-0.203,0.354-0.253,0.341-0.270,1.314-1.301,-1.130 2.169,0.342 0.234,0.305-0.045,0.257-0.212,0.206-0.298,0.157-0.326,0.171-1.527,-0.042 1.663,0.067 0.133,0.043 0.026,0.017 0.339,0.011 0.300,0.004 0.110,-0.001-0.025,0.396 1.024,0.254 0.057,0.152-0.214,0.077-0.363,0.024-0.424,-0.010-0.426,0.203-0.260,0.241 0.083,0.119-0.042,0.028-0.126,-1.182-1.684,2.125 2.486,0.205-0.067,-0.016-0.259,0.009-0.298,0.003-0.200,-0.108-0.229,-0.171-0.231,-0.199-0.215,0.396-0.081,0.048-0.154,-0.118-0.149,-0.213-0.134,-0.255-0.115,-1.666-0.697,2.757 0.827,0.636 0.020,0.274-0.062,0.023-0.110,-0.453-0.128,0.262 0.027,0.175 0.015,1.978 0.176,0.184-0.099,-0.226-0.127,-0.466-0.135,-0.581-0.130,-0.608-0.116,-0.578-0.099,1.737-0.120,1.314-0.098,0.630-0.097,0.130-0.090,0.435-0.244,-0.235-0.134,-0.555-0.055,-0.735 0.001,-0.810 0.039,0.144-0.053,-0.299-0.015,-0.448-0.000,-0.517 0.009,0.056 0.027,-0.174 0.055,-0.259 0.062,-0.297 0.062,-0.301 0.058,-0.283 0.052,1.366-0.246,0.678-0.183,0.260-0.136,-0.026-0.096,-4.460 0.777,4.904-0.847,0.518-0.067,0.387-0.037,0.276-0.014,1.178-0.181,0.382-0.058,-0.256 0.040,-0.663 0.104,-0.891 0.139,-0.985 0.153,-4.697 0.761,0.010 0.002,6.026-0.837,-0.500 0.140,-0.880 0.165,-1.031 0.165,-1.031 0.151,-0.938 0.128,-0.422 0.010,-0.421 0.015,-0.426 0.022,-0.393 0.023,-0.339 0.023,-0.277 0.020,-0.215 0.017,-0.159 0.014,-0.232 0.116,0.473-0.639,0.128-0.445,0.052-0.376,-0.035-0.106,-0.048-0.022,-0.066 0.061,-0.072 0.109,-0.071 0.130,-0.064 0.133,-0.287 0.954,0.210-2.321,-0.067-0.650,-0.059-0.186,-0.049 0.117,-0.039 0.295,-0.029 0.381,-0.021 0.403,-0.349 0.013,-0.236-0.083,-0.147 0.048,-0.079 0.133,-0.028 0.182,0.437 1.075,-0.701-1.175,-0.192-0.128,-0.132-0.042,-0.083 0.020,1.137 1.646,-0.015-0.009,-2.030-2.442,-0.136 0.069,0.054 0.246,0.168 0.334,0.224 0.362,0.241 0.349,0.231 0.313,1.263 1.018,-4.455-2.482,-1.726-0.749,-0.770-0.271,-0.102 0.055,0.333 0.260,0.587 0.372,-0.531 0.423,-0.063 0.384,0.350 0.383,0.594 0.355,0.710 0.312,0.736 0.262,0.701 0.211,0.630 0.164,-4.155-0.601,-2.025-0.211,5.966 0.880,-5.772-0.809,0.342 0.081,0.794 0.144,1.025 0.174,1.097 0.180,3.699 0.455,-3.246-0.404,0.578 0.078,0.684 0.096,0.701 0.100,0.661 0.096,0.394 0.114,0.337 0.105,0.343 0.099,0.323 0.088,0.288 0.075,0.245 0.062,0.013 0.121,0.034 0.093,0.059 0.066,0.071 0.044,0.098-0.016,0.085-0.038,0.082-0.056,0.075-0.065,0.065-0.066,0.054-0.063,-0.280-0.015,-0.077-0.031,0.003-0.013,0.052-0.001,0.242-0.008,0.034 0.020,0.031 0.005,-0.112 0.051,0.021 0.007,0.043 0.005,0.054 0.003,0.057 0.002,0.055 0.001,0.050-0.000,0.043-0.001,-2.310 1.768</inkml:trace>
</inkml:ink>
</file>

<file path=ppt/ink/ink1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1000.000 221.000,'0.009'0.060,"0.013"0.092,0.015 0.103,0.014 0.101,0.013 0.091,0.011 0.078,0.009 0.062,0.007 0.048,0.005 0.035,0.003 0.024,0.314 0.581,0.187 0.335,0.089 0.131,0.020-0.009,-0.025-0.096,-0.051-0.144,-0.064-0.163,-0.067-0.163,-0.064-0.150,0.415 0.679,0.177 0.301,0.037 0.093,-0.050-0.041,-0.831-1.678,0.837 1.522,-0.018-0.140,-0.064-0.199,-0.088-0.221,-0.096-0.218,-0.094-0.198,0.214 0.360,0.090 0.152,0.001 0.005,-0.055-0.089,-0.086-0.141,-0.099-0.163,-0.100-0.164,-0.092-0.152,0.165 0.060,0.029-0.019,-0.043-0.048,-0.560-0.585,0.606 0.572,0.074 0.052,0.024 0.025,-0.011 0.005,-0.034-0.008,-0.056-0.039,-0.040-0.029,-0.038-0.032,-0.035-0.033,0.076 0.053,-0.069-0.117,-0.068-0.123,-0.061-0.115,-0.051-0.100,-0.041-0.082,-0.060-0.072,-0.068-0.060,-0.066-0.047,-0.058-0.035,-0.049-0.024,-0.039-0.016,-0.029-0.009,-0.021-0.005,-0.014-0.001,-0.009 0.001,-0.004 0.002,-0.002 0.003,0.000 0.003,0.001 0.002,0.002 0.002,0.002 0.002,0.002 0.001,0.002 0.001,0.001 0.001,0.001 0.000,0.001 0.000,0.001 0.000,0.000 0.000,0.000-0.000,0.000-0.000,0.000-0.000,0.000-0.000,0.000-0.000,-0.000-0.000,0.000-0.000,0.000-0.000,-0.000-0.000,0.000 0.000,-0.000-0.000,0.000 0.000,0.000 0.000,0.000 0.000,0.000 0.000,0.000 0.000,0.000 0.000,0.000 0.000,0.000 0.000,0.000 0.000,0.000 0.000,0.000 0.000,0.000-0.059,0.000-0.106,0.000-0.104,0.000-0.096,0.000-0.083,0.000-0.069,0.000 0.466,0.000-1.139,0.000-0.308,0.000-0.141,0.000-0.165,0.000 0.001,0.000 0.103,0.000 0.301,0.000 0.126,0.000 0.149,0.000 0.156,0.000 0.150,0.000 0.136,0.000-1.086</inkml:trace>
</inkml:ink>
</file>

<file path=ppt/ink/ink16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100.000 282.000,'0.017'0.017,"0.026"0.026,0.029 0.029,0.028 0.028,0.025 0.025,0.021 0.021,0.017 0.017,0.013 0.013,0.009 0.009,0.006 0.006,0.004 0.004,0.002 0.002,0.001 0.001,-0.000-0.000,-0.001-0.001,-0.001-0.001,-0.001-0.001,-0.001-0.001,-0.001-0.001,-0.001-0.001,-0.000-0.001,-0.000-0.000,-0.000-0.000,-0.000-0.000,-0.000-0.000,-0.000-0.000,0.495 0.362,0.750 0.548,0.837 0.611,0.815 0.595,-0.223-0.227,0.252 0.095,0.178 0.024,0.118-0.025,0.268 0.071,-0.300-0.264,-0.399-0.305,-0.433-0.308,-0.423-0.287,-0.385-0.253,-0.333-0.212,-1.129-0.495,1.749 0.500,0.290-0.085,0.147-0.099,0.047-0.099,-0.449-0.131,0.002-0.048,-0.082-0.042,-0.136-0.035,-1.413-0.064,2.190 0.033,0.104-0.031,-0.025-0.021,-0.163-0.011,-0.072-0.006,-0.158-0.003,-0.203-0.000,-0.218 0.001,-0.213 0.002,-0.194 0.003,-0.169 0.003,-1.039 0.010,2.413-0.007,0.767 0.002,0.331 0.002,0.024 0.002,-0.178 0.001,-0.297 0.001,-0.952-0.079,2.403-0.217,0.369-0.098,-0.019-0.046,-0.270-0.009,-0.415 0.015,-0.480 0.030,-0.489 0.038,-2.723 0.276,4.096-0.743,0.401-0.205,-0.045-0.079,-0.327 0.007,-0.483 0.062,-0.548 0.092,-3.093 0.766,3.224-0.869,-0.148-0.011,-0.341 0.048,-0.439 0.081,-0.469 0.097,-0.454 0.100,-0.338-0.217,-0.191-0.169,-0.225-0.077,-0.235-0.010,-0.901 0.940,0.804-1.392,-0.223-0.051,-0.205 0.064,-0.178 0.131,-0.147 0.163,-0.115 0.170,-0.088-0.327,-0.056-0.173,-0.039-0.015,-0.025 0.089,-0.015 0.151,-0.007 0.180,-0.001 0.187,-0.002-0.153,0.007 0.072,0.008 0.129,0.008 0.152,0.007 0.153,0.007 0.161,0.005 0.082,0.004 0.060,0.003 0.042,0.002 0.027,-0.077-0.105,-0.053-0.058,-0.034-0.017,-0.019 0.010,-0.008 0.027,-0.001 0.037,0.005 0.040,0.008 0.040,0.063 0.200,-0.419-0.500,-0.182-0.148,-0.122-0.091,-0.074-0.047,-1.643-0.733,-0.855-0.284,-0.391-0.082,-0.075 0.047,3.146 1.674,-3.366-1.241,-0.335 0.173,-0.088 0.207,-0.634 0.160,0.120 0.237,0.386 0.213,0.528 0.182,0.580 0.149,0.571 0.116,2.389 0.140,-2.399-0.040,-0.139 0.050,0.017 0.035,0.122 0.023,-0.778 0.028,0.206 0.006,0.381-0.002,0.454-0.008,0.457-0.010,0.418-0.010,-0.421-0.012,-0.332-0.007,-0.144-0.006,2.180-0.012,-2.436 0.006,-0.013-0.004,0.164-0.003,0.269-0.002,0.318-0.001,0.329-0.001,-0.016-0.000,-0.015-0.000,0.030 0.000,0.059 0.000,0.074 0.000,0.079 0.000,-0.758 0.069,-0.330 0.040,-0.067 0.019,0.108 0.004,0.215-0.007,0.270-0.013,1.302-0.068,-2.011 0.050,-0.100-0.020,0.120-0.018,0.248-0.016,0.309-0.013,-0.115 0.210,0.004 0.118,0.140 0.049,0.216 0.002,0.249-0.029,0.252-0.046,-0.130 0.185,0.003 0.099,0.089 0.036,0.136-0.006,0.157-0.033,0.159-0.048,0.148-0.054,0.130-0.054,0.783-0.363,-0.002 0.003,-1.031 0.704,-0.147 0.222,-0.030 0.124,0.031 0.063,0.111-0.019,0.141-0.059,0.151-0.081,0.198-0.151,0.145-0.103,0.136-0.103,0.121-0.096,0.023-0.000,0.036-0.032,0.033-0.036,0.029-0.037,0.025-0.035,0.020-0.031,0.110-0.230,-0.128 0.283,-0.003 0.029,0.010 0.006,0.018-0.010,0.152-0.386,-0.148 0.595,0.035 0.045,0.034-0.003,0.025 0.021,0.031-0.088,0.025-0.100,0.019-0.098,0.013-0.088,0.009-0.075,0.059 0.302</inkml:trace>
</inkml:ink>
</file>

<file path=ppt/ink/ink16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274.000 366.000,'-0.015'-0.015,"-0.023"-0.023,-0.027-0.027,-0.027-0.027,-0.024-0.024,-0.021-0.021,-0.017-0.017,-0.013-0.013,-0.010-0.010,-0.007-0.007,-0.005-0.005,-0.003-0.003,-0.001-0.001,-0.000-0.000,0.000 0.000,0.001 0.001,0.098 0.122,-0.569-0.067,-0.352 0.016,-0.257 0.018,-0.177 0.018,1.083 0.055,-2.328-0.400,-0.436-0.134,-0.182-0.039,-0.010 0.024,0.099 0.061,2.592 0.423,-4.067-0.345,-0.469 0.095,0.028 0.088,0.327 0.076,0.478 0.062,0.526 0.048,3.076 0.060,-4.603-0.019,-0.952 0.019,-0.337 0.013,0.087 0.009,0.357 0.005,0.509 0.002,4.496-0.008,-5.407 0.461,-0.477 0.319,0.021 0.226,0.353 0.150,0.553 0.090,4.822-0.978,-4.322 1.178,0.593 0.087,0.632 0.034,0.616-0.004,0.567-0.029,0.498-0.043,-0.142 0.332,0.232 0.009,0.330-0.130,0.369-0.209,0.366-0.245,0.338-0.249,0.210-0.132,0.140-0.088,0.139-0.099,0.129-0.099,0.114-0.093,0.097-0.083,0.317-0.321,-0.391 0.585,-0.010 0.108,0.017 0.036,0.033-0.013,0.041-0.043,0.043-0.060,0.089-0.136,0.010 0.040,0.003 0.062,-0.171 0.588,-0.024 0.135,0.010 0.002,0.030-0.079,0.039-0.121,0.041-0.135,0.201-0.664,-0.312 1.199,-0.026 0.233,0.023 0.037,0.052-0.086,0.065-0.154,0.211-0.974,-0.107 1.517,0.053 0.205,0.046-0.023,0.038-0.167,0.030-0.247,0.023-0.279,0.017-0.280,0.008-0.849,0.007 0.986,0.006 0.059,0.003-0.029,0.000 0.237,-0.000 0.156,-0.001 0.052,-0.002-0.020,-0.002-0.065,0.013-0.093,0.021-0.229,0.025-0.248,0.026-0.243,0.024-0.221,-0.065-0.674,0.981 1.437,0.421 0.280,0.176 0.052,0.009-0.096,-0.097-0.181,-0.156-0.221,0.550-0.112,0.289-0.184,0.131-0.184,0.023-0.168,-0.046-0.145,-0.084-0.118,0.627-0.110,0.666 0.005,0.340 0.006,0.096 0.006,1.129 0.071,-0.140-0.061,-0.387-0.076,-0.511-0.079,-0.549-0.075,-0.530-0.067,0.319-0.061,0.152-0.040,-0.093-0.032,-0.247-0.024,-0.330-0.017,-0.361-0.012,-1.930 0.004,2.276-0.011,0.190-0.003,0.010-0.001,-0.109 0.000,-0.182 0.001,-0.218 0.002,1.992 0.001,0.718 0.003,0.114 0.003,-0.264 0.002,-0.473 0.002,-3.719-0.003,3.325-0.366,-0.048-0.235,-0.253-0.149,-0.373-0.083,-0.428-0.033,-0.438 0.002,-2.073 0.687,2.428-0.805,-0.193 0.035,-0.276 0.039,-0.301 0.038,-1.802 0.711,1.768-0.837,-0.112-0.014,-0.206 0.064,-0.248 0.107,-0.254 0.125,-0.237 0.126,-0.208 0.117,-0.172 0.101,-0.582 0.303,0.475-0.274,0.539-0.323,0.171-0.088,0.087-0.021,0.025 0.027,-1.108 0.570,1.528-1.112,-0.088-0.133,-0.178-0.000,-0.218 0.082,-0.226 0.126,-0.212 0.143,-0.186 0.142,-0.618 0.742,0.612-1.206,-0.023-0.188,-0.041-0.039,-0.049 0.057,-0.050 0.113,-0.124 0.141,-0.043-0.033,-0.039-0.017,-0.035-0.004,-0.276 1.058,0.239-1.361,-0.056-0.024,-0.054 0.078,-0.050 0.139,-0.043 0.169,-0.036 0.177,-0.028-0.244,-0.023-0.074,-0.017 0.015,-0.011 0.071,-0.007 0.102,0.008 0.992,-0.024-1.471,-0.020-0.135,-0.022 0.039,-0.021 0.148,-0.019 0.207,-0.017 0.229,-0.169 0.144,-0.296-0.158,-0.355-0.241,0.702 1.146,-1.248-1.403,-0.292-0.092,-0.161 0.008,-0.062 0.078,1.526 1.356,-2.328-1.713,0.013 0.214,0.173 0.278,0.256 0.294,0.286 0.280,0.281 0.247,1.467 0.663,-2.205-1.008,-0.323-0.141,-0.012 0.008,0.182 0.099,0.287 0.148,0.328 0.166,0.327 0.163,1.417 0.574,-1.860-0.739,-0.655-0.197,-0.616-0.168,1.932 0.706,-2.502-0.801,0.090 0.104,3.158 0.995,-3.341-0.886,0.448 0.220,0.569 0.214,0.591 0.191,0.551 0.160,0.478 0.127,0.203 0.097,0.163 0.063,0.175 0.044,0.169 0.028,0.152 0.016,0.131 0.004,0.047 0.002,0.020-0.002,0.002-0.004,-0.011-0.005,0.341-0.023,-0.505 0.018,-0.048-0.005,0.002-0.005,0.034-0.004,0.052-0.003,0.442-0.002,-4.488 0.988</inkml:trace>
</inkml:ink>
</file>

<file path=ppt/ink/ink16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101.000 314.000,'0.000'-0.013,"0.000"-0.021,0.000-0.023,0.000-0.023,0.000-0.021,0.000-0.018,0.000-0.014,0.000-0.011,0.000-0.008,0.000-0.005,0.000-0.004,0.000-0.002,0.000-0.001,0.000-0.000,0.000 0.000,0.000 0.001,0.000 0.001,0.000 0.001,0.000 0.001,0.825-0.399,0.571-0.264,0.366-0.159,0.210-0.082,0.096-0.027,-0.460 0.294,0.120 0.014,0.145 0.015,-1.392 0.576,2.307-0.754,0.162 0.079,0.009 0.114,0.046-0.092,-0.155 0.003,-0.272 0.064,-0.327 0.098,-0.338 0.113,-0.321 0.114,-0.286 0.106,-0.242 0.094,-0.855 0.206,1.552-0.261,0.622-0.023,0.517 0.010,0.521 0.004,-0.076 0.050,-0.255 0.054,-0.340 0.052,-0.362 0.046,-0.342 0.038,2.057 0.032,1.342 0.019,0.667 0.014,0.185 0.010,-0.137 0.007,-0.333 0.004,-0.264 0.044,-0.167 0.069,-0.350 0.081,-0.076 0.080,-0.590 0.039,-0.645 0.020,-0.633 0.006,-2.503-0.275,2.121 0.373,-0.581-0.008,-0.527-0.044,-0.447-0.061,-0.359-0.067,-0.274-0.064,0.065 0.186,0.165 0.183,0.168 0.149,0.396 0.172,0.079-0.032,-0.042-0.092,0.097-0.080,-0.025-0.079,-0.087-0.066,-0.118-0.053,-0.126-0.040,-0.898-0.368,0.020-0.002,0.032-0.002,1.467 0.206,0.433-0.045,0.279-0.044,0.157-0.041,0.898-0.026,0.180-0.040,-0.059-0.032,-0.210-0.025,-0.294-0.018,-0.328-0.013,-0.327-0.008,1.315-0.162,0.978-0.104,0.479-0.058,0.108-0.022,0.658-0.197,-0.493-0.064,-0.696-0.007,-0.779 0.030,-0.779 0.052,-0.724 0.063,-0.638 0.066,-0.537 0.063,-0.442 0.064,-0.292 0.040,-0.212 0.032,-0.145 0.024,-0.091 0.017,-0.050 0.012,-0.025-0.006,-0.024 0.026,-0.009 0.025,0.000 0.023,0.006 0.019,0.009 0.015,0.010 0.012,0.010 0.008,0.009 0.006,0.007 0.004,0.006 0.002,0.004 0.001,0.003 0.000,0.002-0.000,0.001-0.001,0.001-0.001,0.000-0.001,-0.000-0.001,-0.000-0.001,-0.000-0.000,-0.000-0.000,-0.000-0.000,-0.000-0.000,-0.000-0.000,-0.000-0.000,-0.000-0.000,-0.000 0.000,-0.000 0.000,-0.000 0.000,-0.000 0.000,0.000 0.000,0.000 0.000,0.067 0.004,0.111 0.004,0.126 0.004,0.125 0.004,0.114 0.004,0.098 0.003,0.080 0.003,0.526-0.321,0.261-0.188,0.059-0.089,-0.072-0.020,-0.149 0.025,-0.186 0.051,-0.195 0.064,1.420-0.818</inkml:trace>
</inkml:ink>
</file>

<file path=ppt/ink/ink16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291.000 371.000,'0.024'-0.009,"0.036"-0.014,0.040-0.016,0.039-0.016,0.035-0.014,0.029-0.012,0.023-0.009,0.017-0.007,0.012-0.005,0.008-0.003,0.005-0.002,0.003-0.001,0.001-0.000,-0.000 0.000,-0.001 0.000,-0.001 0.000,-0.001 0.000,-0.001 0.000,-0.001 0.000,0.108-0.012,0.166-0.019,0.186-0.022,0.181-0.021,-0.054 0.004,0.004-0.019,-0.027-0.018,-0.046-0.017,-0.054-0.015,-0.056-0.012,-0.054-0.010,0.481-0.342,0.329-0.238,0.191-0.146,0.087-0.076,0.012-0.025,-0.038 0.011,0.062 0.011,-0.145 0.135,-0.189 0.156,-0.204 0.157,-0.198 0.147,-0.180 0.129,-0.155 0.108,-0.049 0.099,0.056 0.051,0.056 0.040,0.053 0.031,-0.601 0.019,0.841 0.108,-0.020 0.070,-0.073 0.039,-0.101 0.017,-0.111 0.001,-0.109-0.009,-0.099-0.014,-0.085-0.017,-0.070-0.017,0.192 0.112,0.156 0.094,0.097 0.064,0.052 0.040,0.019 0.021,0.363 0.323,0.061 0.093,-0.043-0.006,-0.104-0.067,-0.133-0.098,-0.139-0.110,-0.710-0.518,0.777 0.557,0.042 0.012,-0.022-0.038,-0.062-0.069,0.108 0.069,-0.101-0.073,-0.131-0.096,-0.138-0.101,-0.130-0.096,-0.113-0.084,-0.093-0.069,-0.073-0.054,-0.100-0.059,0.701 0.007,0.345-0.020,0.213-0.014,0.113-0.009,0.039-0.005,0.459-0.004,0.095-0.000,-0.066 0.002,-0.162 0.002,-0.210 0.003,-0.223 0.003,-1.156 0.009,1.374-0.214,0.217-0.157,0.480-0.208,-0.160-0.024,-0.281 0.039,-0.329 0.074,-0.329 0.088,-0.299 0.089,-0.255 0.082,-0.205 0.070,-0.150 0.057,-0.099 0.043,-0.062 0.031,-0.035 0.022,-0.015 0.014,-0.001 0.008,0.007 0.004,0.011 0.001,0.013-0.001,0.025-0.002,0.027-0.003,0.027-0.003,0.024-0.002,0.020-0.002,0.016-0.002,0.099 0.079,0.072 0.057,0.026 0.039,-0.006 0.025,-0.027 0.014,-0.038 0.005,0.034 0.120,0.010 0.143,0.023 0.159,0.029 0.072,0.010 0.019,-0.023-0.042,-0.042-0.078,-0.051-0.095,-0.053-0.099,-0.051-0.095,-0.024-0.071,-0.044-0.084,-0.035-0.066,-0.027-0.049,-0.019-0.035,-0.013-0.023,-0.008-0.014,-0.004-0.007,-0.002-0.002,0.000 0.001,0.001 0.003,0.002 0.003,0.002 0.004,0.026 0.005,0.084 0.002,-0.186 0.006,0.661-0.004,0.249 0.002,0.148 0.001,0.073 0.001,0.020 0.001,-0.016 0.000,0.568 0.000,0.250 0.000,0.082 0.000,-0.028-0.000,-0.094-0.000,-0.126-0.000,-0.231-0.000,-0.177-0.000,-0.204-0.000,-0.206-0.000,-0.192-0.000,-0.169-0.000,-0.142-0.000,-0.114-0.000,-0.088 0.000,-0.061-0.000,-0.011 0.000,0.008 0.000,0.020 0.000,0.027 0.000,0.029 0.000,0.204 0.000,0.075 0.000,0.011 0.000,-0.030 0.000,-0.054 0.000,-0.064 0.000,0.228 0.034,0.099 0.052,0.025 0.059,-0.023 0.058,-0.050 0.052,-0.076-0.018,-0.037-0.011,-0.060-0.023,-0.070-0.029,-0.072-0.031,-0.069-0.030,-0.061-0.027,-0.253-0.069,0.710 0.040,0.279-0.019,0.151-0.015,0.058-0.011,-0.008-0.008,-0.972-0.003,2.261-0.088,0.438-0.048,0.048-0.018,-0.373 0.011,-0.298 0.011,-0.350 0.017,-0.358 0.019,-0.336 0.019,-0.237 0.014,-0.316 0.019,-0.252 0.015,-0.192 0.012,-0.138 0.008,-0.093 0.006,-0.058 0.004,-0.031 0.002,-0.012 0.001,0.000 0.000,0.007-0.000,0.011-0.001,0.013-0.001,0.012-0.001,0.011-0.001,0.009-0.001,0.007-0.000,0.005-0.000,0.004-0.000,0.003-0.000,0.002-0.000,0.001-0.000,0.000-0.000,-0.000 0.000,-0.000 0.000,-0.000 0.000,-0.000 0.000,0.060 0.000,0.091 0.000,0.102 0.000,0.099 0.000,0.259-0.084,0.278-0.128,0.258-0.145,0.531-0.325,0.236-0.157,0.035-0.040,-0.092 0.035,-0.163 0.078,-0.193 0.098,-1.263 0.532,1.895-0.946,0.145-0.127,-0.105 0.024,-0.250 0.115,-0.318 0.161,-0.333 0.176,-0.314 0.170,-0.276 0.152,-0.229 0.128,-0.181 0.103,-0.137 0.079,-0.097 0.057,-0.065 0.039,-0.040 0.025,-0.021 0.014,-0.008 0.006,0.001 0.000,0.007-0.003,0.009-0.005,0.010-0.005,0.258-0.006,0.166-0.004,0.095-0.004,0.043-0.003,0.007-0.003,-0.017-0.002,-0.030-0.001,-0.037-0.001,-0.038-0.001,-0.036-0.000,-0.062 0.030,0.000 0.048,0.063 0.056,-0.020 0.013,-0.025-0.005,-0.026-0.015,-0.024-0.020,-0.021-0.021,-0.017-0.020,-0.014-0.018,-0.010-0.015,-0.007-0.012,-0.005-0.009,-0.003-0.006,-0.175-0.004,1.187-0.129,0.621-0.197,0.412-0.221,0.249-0.217,0.128-0.195,0.043-0.166,-0.013-0.134,-0.046-0.103,-2.147 1.089,2.809-2.008,0.125-0.369,-0.167-0.067,-0.332 0.124,-0.404 0.230,-0.424 0.042,-0.292 0.027,-0.306 0.127,-0.293 0.182,-0.263 0.204,-0.193 0.049,-0.243 0.202,-0.193 0.169,-0.146 0.134,-0.154 0.982,-0.003-0.027,0.029-1.622,-0.052-0.276,-0.034-0.054,-0.020 0.095,-0.010 0.185,-0.002 0.231,-0.092-0.239,-0.077-0.073,-0.062 0.049,-0.048 0.125,-0.035 0.166,0.289 1.334,-0.628-1.390,-0.123 0.195,-0.033 0.231,0.025 0.233,0.058 0.215,0.074 0.186,0.078 0.153,0.073 0.119,0.064 0.089,0.300 0.208,-0.781-0.141,-0.541-0.044,-0.486-0.049,-1.005-0.115,-0.211 0.015,-0.008 0.042,0.122 0.056,-0.240 0.069,-0.211 0.056,-0.111 0.052,-0.037 0.045,0.013 0.038,0.045 0.030,-0.460 0.025,-0.566 0.014,-0.303 0.011,-0.105 0.008,-2.194-0.052,-0.111-0.009,0.450 0.019,0.762 0.036,0.503 0.023,0.850 0.013,0.900 0.005,0.854-0.000,0.753-0.003,0.627-0.005,0.496-0.006,0.374-0.005,0.668-0.015,-0.036 0.015,-1.961 0.488,-0.715 0.239,-0.396 0.113,2.634-0.687,-2.696 0.840,-0.036 0.101,0.166 0.026,0.288-0.025,1.064-0.366,-1.115 0.546,0.280-0.055,0.367-0.117,0.396-0.148,0.385-0.157,0.350-0.151,0.301-0.137,0.248-0.117,0.493-0.320,-1.641 0.898,-0.711 0.322,-0.453 0.189,-0.257 0.092,-0.135-0.027,0.118-0.099,0.323-0.165,0.423-0.192,0.448-0.192,0.427-0.177,0.378-0.152,0.316-0.124,0.251-0.097,0.522-0.294,-0.007 0.005,-0.009 0.013,-0.767 0.706,-0.121 0.247,-0.047 0.158,0.005 0.089,0.038 0.038,0.057 0.002,0.065-0.022,0.726-1.034,-0.004 0.021,-0.764 1.527,0.017 0.223,0.071 0.060,0.103-0.053,0.117-0.124,0.119-0.163,0.102 0.502,0.108 0.188,0.092 0.011,0.076-0.105,0.060-0.174,0.045-0.206,0.036-1.570,0.003 1.805,0.022-0.013,0.013-0.072,0.005-0.103,0.001-0.114,0.242 0.186,0.160 0.036,0.094-0.110,0.046-0.195,0.011-0.235,-0.012-0.243,-0.331-0.805,0.471 0.809,0.070-0.013,0.017-0.073,-0.631-1.001,0.679 0.928,-0.022-0.133,-0.053-0.158,-0.070-0.164,0.012-0.111,-0.054-0.173,-0.041-0.145,-0.030-0.115,-0.020-0.088,-0.013-0.063,-0.007-0.043,-0.269 0.029,1.649 0.245,0.963 0.134,0.727 0.085,0.523 0.047,0.353 0.020,-3.536-0.452,4.717 0.362,0.779-0.047,0.350-0.057,0.039-0.061,-5.317-0.242,6.966 0.202,-0.457-0.074,-0.858-0.062,-1.031-0.049,-1.049-0.037,-0.971-0.027,-0.840-0.018,-0.689-0.011,-2.117 0.008,2.247-0.045,0.199-0.055,0.036-0.062,-0.074-0.063,0.274-0.178,-0.175-0.104,-0.250-0.064,-0.277-0.034,-0.038-0.106,-0.195-0.042,-0.251-0.004,-0.265 0.019,-0.251 0.032,-0.222 0.037,5.583-4.461</inkml:trace>
</inkml:ink>
</file>

<file path=ppt/ink/ink16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634.000 377.000,'-0.012'0.000,"-0.018"0.000,-0.020 0.000,-0.020 0.000,-0.018 0.000,-0.015 0.000,-0.012 0.000,-0.009 0.000,-0.006 0.000,-0.004 0.000,-0.003 0.000,-0.001 0.000,-0.000 0.000,0.000 0.000,0.000 0.000,0.001 0.000,0.001 0.000,0.001 0.000,0.001 0.000,0.000 0.000,0.000 0.000,0.000 0.000,0.000 0.000,0.000 0.000,0.000 0.000,0.000 0.000,0.000 0.000,0.000 0.000,-0.000 0.000,0.000 0.000,0.000 0.000,-0.000 0.000,0.000 0.000,0.000 0.000,0.000 0.000,0.000 0.000,-0.000 0.000,0.000 0.000,0.000 0.000,0.000 0.000,0.000 0.000,0.000 0.000,0.000 0.000,0.000 0.000,-0.000 0.000,-0.158 0.000,-0.277 0.000,-0.325 0.000,-0.334 0.000,-0.317 0.000,-0.284 0.000,-0.557 0.013,-1.144 0.022,-1.338 0.027,-1.401 0.028,-3.426 0.037,-0.955 0.004,-0.011-0.007,0.594-0.014,0.937-0.017,1.088-0.018,6.432-0.061,-0.011-0.001,-6.739 0.038,0.342-0.014,0.699-0.012,0.876-0.010,0.398-0.007,1.205-0.006,1.164-0.004,1.034-0.002,0.863-0.001,0.682-0.000,0.511 0.000,0.363 0.001,0.241 0.001,0.145 0.001,0.075 0.001,0.026 0.001,-0.006 0.000,-0.025 0.000,-0.034 0.000,-0.036 0.000,-0.034 0.000,-0.030 0.000,-0.025 0.000,-0.019 0.000,-0.014-0.000,-0.010 0.000,-0.007-0.000,-0.004-0.000,-0.002 0.000,-0.001-0.000,0.000 0.000,0.001-0.000,0.001 0.000,0.001 0.000,0.001 0.000,0.001 0.000,0.001 0.000,0.001 0.000,0.000 0.000,0.000 0.000,0.000 0.000,0.000 0.000,0.000 0.000,1.027 0.147,0.611 0.083,0.298 0.036,0.076 0.004,-0.072-0.018,-0.161-0.030,-1.416-0.180,1.959 0.127,0.252-0.032,0.043-0.030,-0.098-0.027,-0.185-0.023,-0.231-0.019,0.490-0.015,0.233-0.012,0.047-0.009,-0.080-0.006,-0.159-0.004,-0.201-0.002,0.807-0.001,0.283-0.000,-0.013 0.001,-0.204 0.001,-0.314 0.001,-0.364 0.001,-0.371 0.001,-1.302 0.003,-0.471-0.005,3.147-0.258,0.636-0.175,0.207-0.126,-0.088-0.085,-0.275-0.052,0.020 0.009,-0.245 0.057,-0.383 0.081,-0.446 0.091,-0.457 0.091,-0.432 0.085,-1.743 0.232,1.831-0.294,-0.123-0.018,-0.223 0.016,-0.270 0.036,-0.280 0.046,-0.078 0.076,0.087 0.035,0.053 0.033,0.026 0.030,0.412-0.048,0.045-0.013,-0.074 0.002,-0.147 0.012,-0.185 0.017,-1.202 0.098,1.533-0.214,0.149-0.055,0.015-0.016,-0.074 0.010,-0.200 0.000,-0.050-0.006,-0.085 0.012,-0.104 0.024,0.110-0.010,-0.221 0.051,-0.221 0.050,-0.204 0.045,-0.177 0.039,-0.147 0.032,-0.117 0.025,-0.088 0.019,-0.064 0.014,0.442-0.179,0.256-0.110,0.134-0.059,0.047-0.023,-0.010 0.001,-0.041 0.080,0.058 0.035,-0.002 0.040,-0.042 0.040,-0.067 0.038,0.570-0.064,0.193-0.036,0.001-0.023,-0.121-0.014,-1.434 0.219,1.498-0.390,-0.129-0.046,-0.202 0.011,-0.232 0.046,-0.232 0.064,-0.173 0.056,-0.198 0.076,-0.159 0.068,-0.121 0.057,-0.065 0.045,-0.025 0.034,0.001 0.024,0.017 0.016,0.111 0.009,0.093 0.005,0.068 0.002,-0.001-0.000,-0.010-0.001,-0.027-0.002,-0.036-0.002,-0.038-0.002,-0.037-0.002,-0.095 0.021,-0.170 0.032,-0.180 0.036,-0.170 0.035,-0.148 0.031,-0.122 0.026,-0.095 0.021,-0.070 0.016,-0.049 0.011,-0.032 0.008,-0.018 0.005,-0.009 0.002,-0.002 0.001,0.002-0.000,0.004-0.001,0.005-0.001,0.005-0.001,0.005-0.001,0.004-0.001,0.003-0.001,0.003-0.001,0.002-0.000,0.001-0.000,0.001-0.000,0.000-0.000,0.000-0.000,0.000 0.000,-0.000 0.000,-0.000 0.000,-0.000 0.000,-0.000 0.000,-0.000 0.000,-0.000 0.000,-0.870 0.168,-0.714 0.185,-0.504 0.162,-0.333 0.136,-0.198 0.110,-2.538 0.789,-1.176 0.362,-0.401 0.119,0.115-0.043,0.429-0.141,4.280-1.300,-3.368 1.063,0.730-0.202,0.826-0.238,0.827-0.244,0.767-0.230,0.672-0.204,1.714-0.592,0.015-0.005,-1.173 0.413,0.266-0.105,0.228-0.099,0.188-0.088,0.131-0.061,0.240-0.077,0.209-0.057,0.172-0.040,0.135-0.027,0.100-0.016,0.070-0.008,0.046-0.002,0.027 0.001,0.014 0.003,0.004 0.004,-0.002 0.004,-0.006 0.004,-0.007 0.004,-0.008 0.003,-0.007 0.002,-0.006 0.002,-0.005 0.001,-0.004 0.001,-0.003 0.000,-0.002 0.000,-0.001 0.000,-0.001-0.000,-0.000-0.000,-0.000-0.000,0.000-0.000,0.000-0.000,0.000-0.000,0.029-0.000,0.073-0.000,0.085-0.000,0.086-0.000,0.081-0.000,0.071 0.000,0.312-0.018,0.148-0.029,0.032-0.033,-0.044-0.034,-0.864 0.091,1.202-0.205,0.072-0.065,-0.058-0.033,-0.135-0.011,-0.172 0.004,-0.917 0.270,0.833-0.443,-0.065-0.085,-0.089-0.011,-0.098 0.037,-0.097 0.065,-0.089 0.079,0.988-0.531</inkml:trace>
</inkml:ink>
</file>

<file path=ppt/ink/ink16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731.000 377.000,'0.027'0.005,"0.041"0.008,0.047 0.009,0.047 0.009,0.043 0.009,0.037 0.007,0.031 0.006,0.024 0.005,0.018 0.004,0.013 0.003,0.009 0.002,0.005 0.001,0.003 0.001,0.001 0.000,-0.000-0.000,0.361 0.065,0.273 0.096,0.203 0.107,0.143 0.105,0.094 0.095,-0.654-0.337,2.935 0.256,1.231-0.032,0.678-0.048,0.266-0.055,-0.026-0.057,-0.299-0.058,-0.253-0.048,-0.293-0.042,-0.303-0.035,-2.306-0.051,6.147 0.014,1.116-0.027,0.381-0.018,-0.453-0.009,-0.180-0.005,-0.604-0.002,-0.839-0.000,-0.934 0.001,-0.932 0.002,2.109 0.001,0.424 0.003,-0.374 0.002,-0.844 0.002,-1.070 0.002,-0.888 0.002,-0.740 0.001,-0.747 0.001,-0.451 0.013,-0.523 0.020,-0.530 0.022,-0.496 0.023,-0.438 0.021,-0.368 0.019,-0.688-0.069,1.189 0.062,0.373-0.007,0.224-0.011,1.110-0.005,0.315-0.018,-0.003-0.017,-2.991-0.042,2.786 0.024,-0.297-0.011,-0.410-0.009,-0.449-0.007,-0.438-0.005,-0.397-0.003,-1.202 0.000,1.427-0.002,0.193-0.001,0.035-0.000,-0.072 0.000,-0.140 0.000,-1.351 0.003,1.497-0.002,-0.096 0.000,-0.150 0.001,-0.174 0.000,-0.176 0.000,-0.164 0.000,-0.145 0.000,-0.512 0.000,1.479-0.000,0.338 0.000,0.047 0.000,-0.140 0.000,-0.246 0.000,-0.293 0.000,0.110 0.000,-0.094 0.000,-0.165-0.000,-0.195 0.000,-0.196-0.000,-0.900-0.000,0.675 0.000,-0.072 0.000,-0.068 0.000,-0.060-0.000,4.526-0.000</inkml:trace>
</inkml:ink>
</file>

<file path=ppt/ink/ink16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250.000 358.000,'0.021'0.041,"0.031"0.063,0.035 0.071,0.035 0.069,0.031 0.063,0.027 0.053,0.021 0.043,0.016 0.033,0.012 0.024,0.008 0.016,0.005 0.010,0.003 0.006,0.001 0.003,0.000 0.000,-0.001-0.001,-0.001-0.002,-0.001-0.002,-0.001-0.002,-0.001-0.002,-0.001-0.002,-0.001-0.001,-0.001-0.001,-0.000-0.001,-0.000-0.001,-0.000-0.000,-0.190-0.392,0.965 0.531,0.478 0.071,0.257-0.006,0.097-0.054,-0.013-0.081,-0.082-0.092,-1.392-0.363,1.918 0.474,0.334 0.094,0.123 0.059,-0.026 0.032,-0.124 0.012,-2.008-0.599,2.777 0.553,0.299-0.078,0.039-0.093,-0.136-0.097,-0.244-0.093,-0.299-0.085,0.098-0.085,0.142-0.052,-0.021-0.043,-0.133-0.035,-2.374-0.044,2.987 0.037,-0.346 0.016,-0.439 0.032,-2.392-0.079,1.813 0.077,-0.246-0.002,-0.268-0.007,-0.265-0.011,-1.247-0.061,1.127 0.052,-0.248-0.015,-0.229-0.014,-0.198-0.012,-0.163-0.009,-0.127-0.007,-0.095-0.005,-0.308-0.004,0.011-0.000,1.168-0.000,0.550-0.002,0.372-0.001,0.231-0.000,-0.296 0.000,-0.069 0.000,-0.116 0.000,-0.139 0.000,-0.145 0.000,-1.306 0.001,1.596-0.001,-0.128 0.000,-0.234 0.000,-0.277 0.000,-0.278 0.000,-0.254 0.000,-0.217 0.000,-0.175 0.000,-0.135 0.000,-0.098 0.000,-0.067 0.000,-0.042 0.000,-0.024-0.000,-0.010 0.000,-0.001-0.000,0.004 0.000,0.007 0.000,0.008-0.000,0.008 0.000,0.008 0.000,0.123 0.000</inkml:trace>
</inkml:ink>
</file>

<file path=ppt/ink/ink16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313.000 414.000,'-0.050'0.000,"-0.076"0.000,-0.085 0.000,-0.083 0.000,-0.075 0.000,-0.063 0.000,-0.051 0.000,0.390 0.000,-0.423 0.000,-0.042 0.000,-0.017 0.000,0.001 0.000,0.012 0.000,0.445 0.003,-0.517 0.351,0.000 0.219,0.027 0.127,0.042 0.059,0.048 0.011,0.048-0.020,0.044-0.037,0.267-0.413,0.080-0.132,-0.258 1.274,0.073 0.234,0.067 0.033,0.057-0.092,0.047-0.161,0.074-1.190,-0.004 1.121,0.068-0.114,0.066-0.149,0.043-0.189,0.027-0.192,0.015-0.181,0.006-0.158,-0.000-0.132,-0.004-0.104,-0.006-0.078,-0.007-0.056,-0.007-0.038,-0.006-0.023,-0.005-0.012,-0.004-0.004,-0.003 0.001,-0.002 0.004,-0.002 0.005,-0.001 0.006,-0.001 0.006,-0.000 0.005,-0.000 0.004,0.292-0.039,0.306-0.066,0.283-0.079,0.601-0.083,0.205-0.030,0.010-0.008,-0.113 0.007,-0.182 0.015,-0.210 0.020,-0.814 0.173,0.896-0.131,-0.093 0.034,-0.161 0.032,-0.190 0.028,-0.193 0.024,-0.179 0.019,-0.156 0.014,-0.129 0.010,-0.102 0.007,-0.076 0.004,-0.055 0.002,-0.036 0.001,-0.022-0.000,-0.012-0.001,-0.004-0.001,0.001-0.001,-0.017 0.023,0.014-0.935,-0.002-0.480,-0.002-0.236,-0.002-0.061,-0.002 0.058,-0.002 0.131,-0.005 1.230,0.004-9.426</inkml:trace>
</inkml:ink>
</file>

<file path=ppt/ink/ink16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330.000 396.000,'0.017'0.052,"0.028"0.083,0.032 0.097,0.033 0.099,0.031 0.094,0.028 0.083,0.024 0.071,0.019 0.058,0.007 0.320,0.002 0.204,-0.002 0.110,-0.005 0.042,-0.007-0.006,-0.007-0.036,0.007 0.207,0.019 0.095,0.024 0.010,0.026-0.047,0.025-0.081,-0.240-1.154,0.262 1.631,-0.033 0.146,-0.045 0.028,-0.021 0.030,-0.015-0.079,-0.006-0.097,0.001-0.100,-0.041-0.406,-0.020-0.180,-0.022-0.187,-0.023-0.179,-0.079-0.724,0.060 0.665,-0.024-0.198,-0.020-0.195,-0.015-0.177,-0.011-0.150,-0.008-0.120,-0.005-0.091,-0.003-0.066,-0.001-0.045,-0.000-0.028,0.000-0.015,0.001-0.006,0.001-0.000,0.001 0.003,0.001 0.005,0.001 0.006,0.001 0.006,0.000 0.005,0.000 0.004,0.000 0.004,0.000 0.003,0.000 0.002,0.000 0.001,0.000 0.001,0.000 0.000,-0.000 0.000,-0.000 0.000,-0.000-0.000,-0.000-0.000,0.000-0.000,-0.000-0.000,0.000-0.000,-0.000-0.000,0.000-0.000,0.000-0.000,0.000-0.060,0.000-0.122,0.000-0.142,0.000-0.145,-0.009 0.507,-2.982-12.533</inkml:trace>
</inkml:ink>
</file>

<file path=ppt/ink/ink16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335.000 392.000,'0.036'0.000,"0.054"0.000,0.061 0.000,0.060 0.000,0.054 0.000,0.046 0.000,0.037 0.000,0.028 0.000,0.020 0.000,0.014 0.000,0.009 0.000,0.005 0.000,0.002 0.000,0.000 0.000,-0.001 0.000,-0.002 0.000,-0.002 0.000,0.066 0.080,0.975 0.244,0.301 0.088,0.085 0.022,-0.057-0.022,-0.194-0.062,-0.132-0.053,-0.137-0.056,-0.130-0.053,-0.942-0.149,1.304 0.159,0.184-0.001,0.053-0.013,0.166-0.000,-0.206-0.032,-0.260-0.032,-0.272-0.030,-0.256-0.026,-0.225-0.021,-0.195-0.017,-0.161-0.012,-0.126-0.009,-0.094-0.006,-0.066-0.003,-0.044-0.002,-0.026-0.001,-0.013 0.000,-0.004 0.001,0.002 0.001,0.005 0.001,0.007 0.001,0.008 0.001,0.007 0.001,0.006 0.001,0.005 0.239,0.012 0.168,0.013 0.111,0.013 0.066,0.012 0.032,0.010 0.008,0.009-0.008,-0.008-0.016,0.020 0.164,0.023 0.206,0.083 0.489,0.027 0.064,0.018-0.034,0.011-0.093,0.006-0.123,0.002-0.132,-0.000-0.127,-0.246-0.811,0.316 1.126,-0.002 0.152,-0.033 0.081,-0.281-1.267,0.354 1.467,0.035 0.063,-0.011-0.082,-0.039-0.169,-0.055-0.212,-0.061-0.224,-0.136-0.485,0.049 0.410,-0.056-0.097,-0.046-0.098,-0.037-0.091,-0.028-0.105,-0.020-0.099,-0.013-0.090,-0.008-0.077,-0.004-0.063,-0.002-0.049,0.000-0.037,0.001-0.026,0.002-0.017,0.016-0.022,0.022 0.015,0.025 0.022,0.026 0.025,0.025 0.026,0.031 0.049,-0.002-0.023,-0.013-0.037,-0.018-0.042,-0.019-0.042,-0.019-0.038,-0.017-0.033,-0.014-0.027,-0.011-0.021,-0.009-0.015,-0.006-0.011,-0.004-0.007,-0.003-0.004,-0.002-0.002,-0.001-0.000,-0.000 0.001,0.000 0.001,0.000 0.001,0.001 0.001,0.001 0.001,0.001 0.001,0.000 0.001,0.000 0.001,0.000 0.001,0.000 0.000,0.000 0.000,-0.066-0.063,-0.109-0.090,-0.133-0.110,-0.142-0.117,-0.289-0.257,-0.101-0.124,-0.048-0.086,-0.011-0.055,0.013-0.031,0.026-0.014,-0.195-0.025,-0.254-0.136,-0.160-0.077,-0.086-0.033,1.189 0.901,-1.456-1.146,0.080 0.047,0.124 0.095,0.143 0.118,0.275 0.143,0.167 0.072,0.164 0.082,0.151 0.084,0.133 0.080,0.140 0.134,0.035 0.026,0.013 0.012,-0.167-0.131,0.026 0.070,0.061 0.079,0.078 0.078,0.081 0.070,0.077 0.060,-0.009-0.363,0.010-0.210,0.026-0.094,0.033-0.013,0.035 0.039,0.038 0.246,-0.008 0.021,-0.016 0.016,-0.053-0.100,-0.011 0.099,-0.005 0.112,-0.001 0.112,0.002 0.104,0.004 0.092,-0.005 0.042,0.019 0.030,0.021 0.006,0.020-0.009,0.018-0.017,0.015-0.020,0.012-0.021,0.009-0.019,0.006-0.016,0.004-0.013,0.003-0.010,0.001-0.008,0.000-0.005,0.023 0.079,0.005-0.007,0.006-0.010,-0.004-0.088,0.010 0.027,0.009 0.038,0.008 0.042,0.006 0.040,0.004 0.036,0.003 0.030,0.002 0.024,0.001 0.018,0.001 0.013,0.000 0.008,-0.000 0.005,-0.000 0.003,-0.000 0.001,-0.000-0.000,-0.000-0.001,-0.000-0.001,-0.000-0.001,0.021 0.004,0.032 0.006,0.036 0.007,0.035 0.007,0.031 0.007,0.026 0.006,0.021 0.005,0.016 0.004,0.012 0.003,0.008 0.002,0.005 0.001,0.003 0.001,0.001 0.000,-0.000 0.000,-0.001-0.000,-0.001-0.000,-0.001-0.000,-0.001-0.000,-0.001-0.000,-0.001-0.000,-0.001-0.000,-0.000-0.000,-0.000-0.000,-0.000-0.000,-0.000-0.000,-0.016 0.000,-0.021 0.000,-0.024 0.000,-0.023 0.000,-0.021 0.000,-0.017 0.000,-0.014 0.000,-0.011 0.000,-0.008 0.000,-0.005 0.000,-0.003 0.000,-0.002 0.000,-0.001 0.000,-0.000 0.000,0.000 0.000,0.001 0.000,0.001 0.000,0.001 0.000,0.001 0.000,0.001 0.000,0.000 0.000,0.000 0.000,0.000 0.000,0.000 0.000,0.000 0.000,0.200 0.000</inkml:trace>
</inkml:ink>
</file>

<file path=ppt/ink/ink1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1022.000 225.000,'0.010'0.007,"0.016"0.010,0.017 0.012,0.017 0.011,0.015 0.010,0.013 0.008,0.010 0.007,0.008 0.005,0.005 0.004,0.004 0.002,0.002 0.002,0.001 0.001,0.000 0.000,-0.000-0.000,-0.000-0.000,-0.000-0.000,-0.001-0.000,-0.000-0.000,-0.000-0.000,-0.000-0.000,-0.000-0.000,-0.000-0.000,-0.000-0.000,-0.000-0.000,0.000-0.000,0.000-0.000,-0.092-0.057,0.141 0.182,0.052 0.087,0.042 0.062,1.473 2.054</inkml:trace>
</inkml:ink>
</file>

<file path=ppt/ink/ink17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350.000 397.000,'-0.016'0.033,"-0.025"0.050,-0.028 0.055,-0.027 0.054,-0.024 0.048,-0.020 0.040,-0.016 0.032,-0.012 0.024,-0.008 0.017,-0.006 0.011,-0.003 0.007,0.045 0.254,0.015 0.226,0.018 0.147,0.018 0.085,0.007 0.312,0.023-0.055,0.019-0.137,0.015-0.175,0.011-0.184,0.008-0.173,0.005-0.151,0.003 0.088,0.002 0.036,0.001-0.018,0.000-0.051,-0.000-0.068,-0.001-0.073,-0.001-0.071,-0.001-0.064,-0.001-0.055,0.001-0.052,0.003-0.067,0.003-0.060,0.003-0.050,0.003-0.040,0.002-0.030,0.002-0.021,0.001-0.014,0.001-0.009,0.001-0.004,0.000-0.002,0.000 0.000,0.000 0.001,0.000 0.002,-0.000 0.002,-0.000 0.002,-0.000 0.002,-0.000 0.001,-0.000 0.001,-0.000 0.001,-0.000 0.001,-0.000 0.000,0.000 0.000,-0.000 0.000,-0.000 0.000,0.000-0.000,0.000-0.000,0.000-0.000,0.000-0.000,0.000-0.000,0.000-0.000,0.000-0.000,0.000-0.000,0.000-0.000,0.000-0.000,0.000 0.000,0.000 0.000,0.000 0.000,-0.000 0.000,0.000 0.000,0.000 0.000,0.000 0.000,0.000 0.000,0.000 0.000,-0.007-0.034,-0.001-0.099,-0.002-0.123,0.014-0.087,0.024-0.057,0.031-0.033,0.059-0.171,0.043-0.033,0.038 0.004,0.032 0.027,0.027 0.041,0.021 0.048,-0.031 0.100,-0.017 0.045,-0.026 0.043,-0.030 0.039,-0.023-0.104,-0.034-0.041,-0.031-0.011,-0.028 0.009,0.067-0.038,0.026 0.078,0.006 0.088,-0.007 0.087,-0.014 0.080,-0.017 0.068,-0.018 0.056,-0.017 0.043,-0.015 0.032,-0.012 0.023,-0.010 0.015,-0.008 0.009,-0.005 0.004,-0.004 0.001,-0.002-0.001,-0.001-0.002,-0.000-0.003,0.000-0.003,0.000-0.003,0.035 0.027,0.068 0.047,0.082 0.056,0.086 0.060,0.121 0.076,0.059 0.033,0.038 0.017,0.021 0.005,0.023 0.030,-0.072-0.011,-0.089-0.016,-0.091-0.017,-0.106 0.148,-0.057 0.105,-0.049 0.044,-0.040 0.001,-0.031-0.028,-0.038-0.460,0.009 0.649,-0.019 0.011,-0.012-0.044,-0.006-0.073,-0.002-0.085,0.002-0.112,0.002-0.060,0.002-0.051,0.003-0.040,0.003-0.031,0.002-0.023,0.002-0.016,0.002-0.010,0.001 0.044,0.001 0.050,0.001 0.058,-0.013-0.064,-0.022 0.006,-0.026-0.000,-0.028-0.004,-0.051 0.044,-0.027-0.022,-0.020-0.025,-0.013-0.025,-0.009-0.024,-0.005-0.021,-0.002-0.018,-0.000-0.014,0.001-0.011,0.002-0.008,-0.149 0.072,-0.087 0.044,-0.041 0.023,-0.009 0.008,0.039-0.042,0.012-0.032,0.015-0.039,-0.033-0.013,0.067-0.056,0.072-0.049,0.068-0.040,0.060-0.032,0.049-0.023,0.039-0.016,0.029-0.011,0.020-0.006,0.013-0.003,0.008-0.001,0.004 0.000,0.001 0.001,-0.001 0.002,-0.002 0.002,-0.002 0.002,-0.002 0.001,-0.002 0.001,-0.002 0.001,-0.001 0.001,0.002 0.007,0.003 0.010,0.003 0.011,0.003 0.010,0.003 0.009,0.003 0.008,0.002 0.006,0.002 0.005,0.001 0.003,0.001 0.002,0.001 0.001,0.000 0.001,0.000 0.000,0.000 0.000,-0.000-0.000,-0.000-0.000,-0.000-0.000,-0.000-0.000,-0.000-0.000,-0.000-0.000,-0.000-0.000,-0.000-0.000,-0.000-0.000,-0.000-0.000,0.000-0.000,0.000-0.000,-0.000-0.000,0.000 0.000,0.000 0.000,0.000 0.000,0.000 0.000,0.000 0.000,0.000 0.000,0.000 0.000,0.000 0.000,0.000 0.000,0.000 0.000,0.000 0.000,0.000 0.000,0.000 0.000,-0.000-0.000,0.000 0.000,0.007 0.025,0.002 0.074,-0.012 0.122,-0.018 0.084,-0.021 0.070,-0.023 0.056,-0.022 0.044,-0.026 0.091,-0.015-0.002,-0.011-0.045,-0.007-0.070,-0.005-0.081,-0.002-0.083,-0.565 0.296</inkml:trace>
</inkml:ink>
</file>

<file path=ppt/ink/ink17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347.000 429.000,'0.013'0.000,"0.020"0.000,0.022 0.000,0.022 0.000,0.019 0.000,0.016 0.000,0.013 0.000,0.010 0.000,0.007 0.000,0.005 0.000,0.003 0.000,0.001 0.000,0.001 0.000,-0.000 0.000,-0.000 0.000,-0.001 0.000,-0.001 0.000,-0.001 0.000,-0.001 0.000,-0.000 0.000,-0.000 0.000,-0.000 0.000,-0.000 0.000,-0.000 0.000,-0.000 0.000,-0.000 0.000,-0.000 0.000,0.848-0.182,0.721-0.194,0.580-0.186,0.444-0.165,0.323-0.139,0.221-0.111,-2.026 0.600,0.809-0.197,1.853-0.405,-0.090 0.095,-0.326 0.131,-0.447 0.142,-0.334 0.127,-0.441 0.114,-0.454 0.093,-0.424 0.072,-0.370 0.053,-0.306 0.037,-0.242 0.024,-0.181 0.014,-0.129 0.007,-0.086 0.002,-0.067 0.002,-0.050 0.006,-0.033 0.007,-0.019 0.006,-0.009 0.006,-0.003 0.005,0.002 0.004,0.004 0.003,0.005 0.002,0.005 0.001,0.005 0.001,0.004 0.000,0.004 0.000,0.003-0.000,0.002-0.000,0.001-0.000,0.001-0.000,0.000-0.000,0.000-0.000,0.000-0.000,-0.000-0.000,-0.000-0.000,-0.000-0.000,-0.000-0.000,-0.000-0.000,-0.000 0.000,-0.000 0.000,-0.000 0.000,-0.000 0.000,-0.000 0.000,0.000 0.000,-0.000 0.000,0.000 0.000,0.000 0.000,0.000 0.000,0.000 0.000,0.000 0.000,-4.130-0.065</inkml:trace>
</inkml:ink>
</file>

<file path=ppt/ink/ink17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427.000 393.000,'0.022'0.029,"0.035"0.046,0.040 0.053,0.041 0.054,0.038 0.051,0.033 0.045,0.028 0.038,0.023 0.030,0.017 0.023,0.013 0.017,0.000 0.061,-0.033 0.050,-0.041 0.052,-0.043 0.048,-0.041 0.022,-0.036 0.004,-0.030-0.008,-0.024-0.014,0.149 0.131,0.076 0.028,0.024-0.033,-0.009-0.067,-0.029-0.083,-0.039-0.086,-0.050-0.021,-0.036-0.010,-0.032-0.022,-0.027-0.028,-0.021-0.015,-0.019-0.043,-0.014-0.041,-0.010-0.037,-0.006-0.031,-0.004-0.025,-0.002-0.019,-0.000-0.014,0.001-0.009,0.001-0.006,0.001-0.003,0.001-0.001,0.001-0.000,0.001 0.001,0.001 0.001,0.001 0.001,0.001 0.001,0.000-0.134,0.002 2.555</inkml:trace>
</inkml:ink>
</file>

<file path=ppt/ink/ink17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401.000 397.000,'0.034'0.000,"0.053"0.000,0.061 0.000,0.061 0.000,0.057 0.000,0.050 0.000,0.041 0.000,0.033 0.000,0.025 0.000,0.075 0.000,0.081 0.000,0.085 0.000,0.081 0.000,0.426 0.000,0.177 0.000,0.032 0.000,-0.058 0.000,-1.074 0.000,0.891 0.000,-0.053 0.000,-0.094 0.000,-0.115 0.000,-0.121 0.000,-0.118 0.000,0.042 0.000,-0.016 0.000,-0.042 0.000,-0.055 0.000,-0.061 0.000,-0.394 0.000,0.461 0.000,-0.011 0.000,-0.025 0.000,-0.032 0.000,-0.033 0.000,-0.031 0.000,-0.046 0.000,-0.011 0.000,-0.005 0.000,-0.001 0.000,0.002 0.000,0.006 0.000,-0.046 0.000,-0.054 0.000,-0.053 0.000,-0.049 0.000,-0.041 0.000,-0.033 0.000,-0.026 0.000,-0.019 0.000,-0.013 0.000,-0.008 0.000,-0.004 0.000,-0.002 0.000,-0.000 0.000,0.001 0.000,0.001 0.000,0.002 0.000,0.002 0.000,0.001 0.000,0.001 0.000,0.001 0.000,0.001 0.000,0.001 0.000,0.000 0.000,0.000 0.000,0.000 0.000,0.176 0.000,0.212 0.000,0.130 0.000,0.084 0.000,0.048 0.000,0.103 0.000,-0.005 0.000,0.011 0.000,-0.065 0.000,-0.073 0.000,-0.073 0.000,-0.066 0.000,-0.057 0.000,-0.076 0.002,-0.095 0.003,-0.092 0.004,-0.083 0.004,-0.069 0.003,-0.055 0.003,-0.042 0.002,-0.030 0.002,-0.020 0.001,-0.013 0.001,-0.007 0.001,-0.003 0.000,0.000 0.000,0.002 0.000,0.003-0.000,0.003-0.000,0.003-0.000,0.003-0.000,0.002-0.000,0.002-0.000,0.001-0.000,0.001-0.000,0.001-0.000,0.000 0.000,0.000-0.000,0.000 0.000,0.000-0.000,-0.000 0.000,-0.000 0.000,-0.000 0.000,-0.000 0.000,-0.000 0.000,-0.000 0.000,-0.000 0.000,-0.000 0.000,-0.000 0.000,-0.000 0.000,0.000 0.000,0.000 0.000,0.000 0.000,-0.249 0.062</inkml:trace>
</inkml:ink>
</file>

<file path=ppt/ink/ink17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408.000 411.000,'0.026'0.000,"0.040"0.000,0.045 0.000,0.044 0.000,0.040 0.000,0.034 0.000,0.027 0.000,0.021 0.000,0.015 0.000,0.011 0.000,0.007 0.000,0.004 0.000,0.002 0.000,-0.011 0.000,0.069 0.000,0.084 0.000,0.089 0.000,-0.390 0.000,1.549 0.000,0.644 0.000,0.370 0.000,0.162 0.000,0.311 0.000,-0.085 0.000,-0.212 0.000,-0.281 0.000,-0.307 0.000,-0.020 0.000,-0.268 0.000,-0.281 0.000,-0.266 0.000,-0.236 0.000,-1.003 0.000,1.252-0.092,0.128-0.071,-0.000-0.052,-0.082-0.036,-0.270 0.021,-0.068-0.013,-0.084-0.009,-0.091-0.006,0.023-0.052,-0.083-0.027,-0.069-0.029,-0.054-0.028,0.048-0.044,-0.065 0.044,-0.059 0.060,-0.050 0.065,-0.040 0.063,-0.030 0.039,-0.113 0.022,-0.152 0.009,-0.162 0.001,-0.155-0.005,-0.137-0.007,-0.114-0.008,-0.090-0.008,-0.068-0.008,-0.048-0.007,-0.032-0.005,-0.020-0.004,-0.010-0.003,-0.004-0.002,0.001-0.001,0.003-0.001,0.005-0.000,0.005-0.000,0.005 0.000,0.004 0.000,0.004 0.000,-0.064 0.004,-0.194-0.034,-0.231-0.041,-0.240-0.043,-0.534-0.143,-0.265-0.092,-0.113-0.063,-0.008-0.040,0.060-0.023,-9.331-3.121</inkml:trace>
</inkml:ink>
</file>

<file path=ppt/ink/ink17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433.000 393.000,'0.000'0.023,"0.000"0.036,0.000 0.040,0.000 0.040,0.000 0.036,0.000 0.031,0.000 0.025,0.000 0.019,0.000 0.014,0.000 0.010,0.000 0.006,0.000 0.004,0.000 0.002,0.000 0.000,0.000-0.001,0.000-0.001,0.000-0.001,0.000-0.001,0.000 0.206,0.000 0.132,0.000 0.063,0.000 0.015,0.000-0.018,0.000-0.037,0.000-0.001,0.000 0.233,0.000 0.298,0.000-0.864,-0.015 1.403,-0.024 0.160,-0.029 0.041,-0.030-0.042,-0.202 0.404,-0.090-0.116,-0.024-0.226,0.019-0.275,0.044-0.284,0.056-0.265,0.059-0.232,-0.068-0.054,-0.091 0.122,-0.062 0.089,-0.117 0.231,0.017-0.043,0.048-0.093,0.065-0.120,-0.137 0.110,-0.018-0.083,0.026-0.125,0.051-0.141,0.063-0.139,0.065-0.126,0.060-0.108,-0.137 0.102,-0.089 0.065,-0.051 0.035,-0.023 0.014,0.512-0.493,-0.580 0.751,0.033 0.044,0.077-0.056,0.096-0.111,0.099-0.134,0.092-0.136,0.080-0.125,0.065-0.107,0.050-0.087,0.037-0.067,0.026-0.049,0.016-0.033,0.009-0.021,0.004-0.012,0.001-0.005,-0.001-0.001,-0.002 0.002,-0.003 0.003,-0.003 0.004,-0.003 0.004,-0.002 0.004,-0.002 0.003,-0.001 0.003,-0.001 0.002,-0.001 0.001,-0.000 0.001,-0.000 0.001,-0.000 0.000,0.000 0.000,0.000 0.000,0.000-0.000,0.144-0.335,0.134-0.262,0.118-0.195,-0.285 0.633,0.554-0.878,0.165-0.163,0.095-0.079,0.042-0.019,0.005 0.021,0.034-0.008,-0.016 0.041,-0.049 0.071,-0.066 0.085,-0.073 0.089,-0.610 0.797,0.643-0.746,-0.078 0.119,-0.096 0.107,-0.099 0.090,-0.093 0.073,-0.082 0.056,-0.068 0.041,-0.069 0.058,-0.056 0.049,-0.048 0.045,-0.039 0.040,-0.030 0.033,-0.022 0.026,-0.002 0.012,0.011 0.016,0.019 0.011,0.022 0.007,0.022 0.004,0.020 0.002,0.017 0.000,0.014-0.000,0.010-0.001,0.008-0.001,0.005-0.001,0.003-0.001,-0.007 0.029,-0.013 0.046,-0.015 0.052,-0.016 0.051,-0.014 0.046,-0.012 0.039,-0.010 0.031,-0.008 0.024,-0.006 0.017,-0.004 0.012,-0.003 0.007,-0.001 0.004,-0.001 0.002,-0.000 0.000,0.000-0.001,0.000-0.001,0.014 0.017,0.024 0.038,0.027 0.044,0.027 0.044,-0.003 0.048,0.011 0.053,0.007 0.029,0.005 0.010,0.003-0.003,0.001-0.011,-0.011 0.061,0.008 0.070,0.009 0.043,0.010 0.023,0.038 0.017,0.034-0.055,0.037-0.075,0.037-0.083,0.020-0.069,0.007-0.055,-0.002-0.043,-0.008-0.032,0.067 0.057,-0.004 0.011,-0.032-0.006,-0.047-0.017,-0.054-0.023,-0.055-0.025,-0.052-0.025,0.546 0.046,0.366 0.004,0.228-0.019,0.786 0.149,0.310 0.046,0.045-0.011,-0.027-0.060,-0.131-0.056,-0.251-0.062,-0.308-0.060,-0.320-0.055,-0.303-0.047,-0.269-0.039,-0.227-0.030,-0.183-0.023,0.165-0.016,0.066-0.011,-0.002-0.007,-0.045-0.003,-0.068-0.001,-0.078 0.000,-0.078 0.001,-0.072 0.002,-0.063 0.002,-0.052 0.002,-0.046-0.008,-0.046-0.014,-0.038-0.017,-0.030-0.017,-0.023-0.015,-0.016-0.013,-0.011-0.011,-0.007-0.009,-0.004-0.007,-0.001-0.005,0.000-0.003,0.001-0.002,0.002-0.001,0.002-0.000,0.002 0.000,0.002 0.000,0.001-0.021,0.001-0.043,0.001-0.050,0.001-0.051,0.003-1.294</inkml:trace>
</inkml:ink>
</file>

<file path=ppt/ink/ink17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469.000 436.000,'1.000'2.000</inkml:trace>
</inkml:ink>
</file>

<file path=ppt/ink/ink17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496.000 425.000,'0.014'0.028,"0.021"0.043,0.024 0.048,0.024 0.048,0.022 0.043,0.019 0.037,0.015 0.030,0.012 0.023,0.009 0.017,0.006 0.012,0.004 0.008,0.002 0.004,-0.021-0.041,0.002 0.003,0.002 0.004,0.002 0.004,0.002 0.004,0.002 0.004,0.027 0.043,-0.006-0.030,-0.009-0.036,-0.010-0.037,-0.009-0.035,-0.008-0.030,-0.007-0.024,-0.005-0.019,0.049 0.186,0.058 0.159,0.023 0.056,0.007 0.003,-0.003-0.030,-0.009-0.048,-0.012-0.054,-0.013-0.054,-0.012-0.049,-0.011-0.042,-0.009-0.034,-0.007-0.026,-0.026 0.012,0.056 0.092,3.022 4.712</inkml:trace>
</inkml:ink>
</file>

<file path=ppt/ink/ink17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531.000 402.000,'0.021'0.000,"0.032"0.000,0.037 0.000,0.038 0.000,0.035 0.000,0.030 0.000,0.025 0.000,0.020 0.000,0.015 0.000,0.011 0.000,0.008 0.000,-0.005 0.011,0.010 0.018,0.010 0.021,0.010 0.022,0.009 0.021,0.008 0.019,0.009-0.004,0.046-0.004,0.054-0.009,0.056-0.012,0.327 0.059,0.152 0.025,0.048 0.005,-0.023-0.008,-0.068-0.017,-0.723-0.118,0.781 0.089,0.053-0.021,0.034-0.020,0.282-0.017,0.072-0.017,-0.042-0.014,-0.112-0.011,-0.151-0.009,-0.165-0.006,-0.163-0.004,-0.104 0.006,-0.173 0.012,-0.144 0.015,-0.115 0.016,-0.086 0.014,-0.062 0.013,-0.041 0.010,-0.025 0.008,-0.013 0.006,-0.005 0.004,0.001 0.003,0.004 0.002,0.006 0.001,0.006 0.000,0.006-0.000,0.005-0.000,0.005-0.000,0.004-0.000,0.003-0.000,-0.005 0.030,-0.005 0.056,-0.006 0.065,-0.006 0.065,-0.006 0.060,-0.005 0.053,-0.005 0.044,-0.038 0.283,-0.057 0.197,-0.066 0.108,-0.067 0.043,-0.063-0.003,-0.056-0.032,0.264-0.852,-0.454 0.901,-0.105-0.046,-0.054-0.095,-0.017-0.120,0.008-0.128,0.024-0.125,0.032-0.114,-0.695 0.415,-0.403 0.251,-0.167 0.114,0.001 0.015,0.112-0.052,0.178-0.092,0.027 0.089,0.076 0.043,0.120-0.001,0.142-0.031,0.148-0.048,0.079 0.229,0.196-0.047,0.180-0.136,0.155-0.181,0.128-0.196,0.101-0.191,0.076-0.173,0.055-0.148,0.037-0.121,0.023-0.095,1.993-0.387</inkml:trace>
</inkml:ink>
</file>

<file path=ppt/ink/ink17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553.000 424.000,'0.023'0.018,"0.036"0.027,0.040 0.030,0.039 0.029,0.035 0.026,0.029 0.022,0.023 0.018,0.018 0.013,0.013 0.010,0.009 0.007,0.005 0.004,0.003 0.002,0.001 0.001,0.000 0.000,-0.001-0.001,0.110 0.452,0.095 0.282,0.074 0.151,-0.061-0.101,-0.033-0.037,-0.052-0.071,-0.061-0.089,-0.067-0.110,-0.058-0.097,-0.053-0.091,-0.046-0.082,-0.038-0.070,-0.031-0.058,-0.024-0.009,-0.021-0.028,-0.014-0.013,-0.008-0.002,-0.004 0.004,-0.001 0.008,0.001 0.009,0.002 0.010,0.003 0.009,0.003 0.008,0.011-0.219,0.075 0.454,0.039 0.121,0.017 0.055,0.001 0.009,-0.009-0.021,-0.015-0.039,-0.082-0.497,0.236 0.948,0.058 0.152,0.012 0.009,-0.018-0.081,-0.036-0.132,-0.044-0.154,-0.046-0.156,-0.044-0.145,-0.118-0.472,0.075 0.395,-0.034-0.113,-0.026-0.120,-0.020-0.114,-0.014-0.101,-0.009-0.085,-0.006-0.068,-0.003-0.052,-0.001-0.037,0.000-0.025,0.001-0.016,0.002-0.009,0.002-0.003,0.001 0.000,0.001 0.002,0.001 0.003,0.001 0.004,0.001 0.004,0.001 0.003,0.000 0.076,0.000-0.038,0.002-2.258</inkml:trace>
</inkml:ink>
</file>

<file path=ppt/ink/ink1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1068.000 224.000,'0.011'0.033,"0.017"0.051,0.019 0.057,0.018 0.055,0.016 0.049,0.014 0.041,0.011 0.033,0.008 0.025,-0.008 0.059,-0.012 0.093,-0.015 0.099,-0.016 0.095,-0.015 0.085,-0.013 0.071,-0.026 0.829,-0.032 0.365,-0.032 0.069,-0.029-0.117,-0.025-0.218,-0.020-0.260,0.106-1.239,-0.081 0.958,0.007-0.045,0.011-0.071,0.012-0.085,0.002 0.144,0.018-0.158,0.016-0.185,0.013-0.185,0.010-0.169,0.008-0.144,0.005-0.116,0.004-0.089,0.002-0.064,0.001-0.044,0.000-0.027,-0.000-0.015,-0.000-0.006,-0.001-0.001,-0.001 0.003,-0.000 0.005,-0.000 0.006,-0.000 0.005,-0.000 0.005,-0.000 0.004,-0.000 0.003,-0.000 0.003,-0.000 0.002,0.000 0.001,0.000 0.001,0.000 0.000,0.000 0.000,0.000 0.000,0.000-0.000,0.000-0.000,0.000-0.000,0.000-0.000,0.000-0.000,0.000-0.000,0.000-0.000,0.000-0.000,0.000-0.000,0.000-0.000,0.000-0.000,0.000-0.000,0.000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0.000,0.039-0.028,0.061-0.042,0.070-0.048,0.070-0.048,0.064-0.044,0.056-0.038,-0.287 0.191,0.402-0.207,0.016 0.013,-0.028 0.024,-0.052 0.029,-0.062 0.029,-0.063 0.027,-0.059 0.023,-0.051 0.019,-0.042 0.015,-0.033 0.011,-0.024 0.008,-0.017 0.005,-0.011 0.003,-0.007 0.001,-0.003 0.000,-0.001-0.000,0.000-0.001,0.001-0.001,0.002-0.001,0.123-0.132</inkml:trace>
</inkml:ink>
</file>

<file path=ppt/ink/ink18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568.000 434.000,'0.022'-0.007,"0.033"-0.011,0.038-0.013,0.038-0.013,0.035-0.012,0.030-0.010,0.025-0.008,0.020-0.007,0.015-0.005,0.011-0.004,0.007-0.002,-0.031 0.035,-0.007 0.042,-0.009 0.050,-0.010 0.052,-0.010 0.051,-0.009 0.046,0.012 0.051,-0.032-0.021,-0.034-0.042,-0.032-0.051,-0.028-0.051,-0.023-0.047,-0.018-0.040,-0.013-0.033,-0.009-0.025,-0.006-0.018,-0.003-0.012,-0.002-0.008,-0.000-0.004,0.000-0.002,0.001-0.000,0.001 0.001,0.001 0.001,0.001 0.002,0.001 0.002,0.001 0.001,0.000 0.001,0.000 0.001,0.000 0.001,0.000 0.001,0.000 0.000,0.000 0.000,0.000 0.000,0.000 0.000,0.000 0.000,-0.000-0.000,0.000-0.000,-0.000-0.000,0.000-0.000,-0.000-0.000,0.000-0.000,0.000-0.000,0.000-0.000,0.000 0.000,0.000-0.000,0.000 0.000,0.000 0.000,0.000 0.000,0.000 0.000,0.000 0.000,0.000 0.000,0.000 0.000,0.000 0.000,0.000 0.000,0.000 0.000,0.000 0.000,-0.000 0.000,0.000 0.000,0.000 0.000,0.000 0.000,0.000-0.000,-0.002-0.029,-0.002-0.051,-0.003-0.057,-0.003-0.057,-0.002-0.051,-0.002-0.044,-0.003-1.350</inkml:trace>
</inkml:ink>
</file>

<file path=ppt/ink/ink18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575.000 400.000,'0.044'0.000,"0.069"0.000,0.081 0.000,0.083 0.000,0.078 0.000,0.070 0.000,0.059 0.000,0.048 0.000,-0.411 0.003,0.019 0.009,1.233 0.466,0.349 0.234,0.115 0.097,-0.043 0.003,0.241 0.292,0.060 0.143,-0.090 0.023,-0.181-0.056,-0.228-0.104,-0.242-0.128,-0.234-0.134,-0.213-0.129,-0.545-0.423,0.665 0.567,-0.012 0.022,-0.072-0.025,-0.104-0.052,-0.116-0.065,-0.585-0.589,0.424 0.759,0.030 0.310,0.090 0.458,-0.049 0.093,-0.073-0.020,-0.084-0.094,-0.086-0.137,-0.082-0.157,-0.056 0.192,-0.078-0.093,-0.063-0.157,-0.048-0.184,-0.034-0.051,-0.021-0.030,-0.014-0.077,-0.008-0.102,-0.004-0.112,-0.023-0.403,-0.532 0.820,-0.271 0.074,-0.130-0.052,-0.031-0.126,0.034-0.163,0.072-0.174,0.727-0.592,-0.866 0.539,0.005-0.088,0.051-0.083,0.074-0.073,0.745-0.357,-0.821 0.235,-0.146-0.067,-0.133-0.061,0.024-0.055,0.059-0.041,0.101-0.033,0.121-0.025,0.126-0.018,0.120-0.013,0.108-0.008,-0.030-0.007,0.068-0.002,0.079 0.000,0.078 0.002,0.071 0.003,0.061 0.003,0.049 0.003,-1.238-0.003</inkml:trace>
</inkml:ink>
</file>

<file path=ppt/ink/ink18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374.000 369.000,'2.000'0.000</inkml:trace>
</inkml:ink>
</file>

<file path=ppt/ink/ink18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1225.000 306.000,'-0.035'-0.007,"-0.052"-0.010,-0.058-0.012,-0.057-0.011,-0.051-0.010,-0.042-0.008,-0.033-0.007,-0.025-0.005,-0.018-0.004,-0.012-0.002,-0.007-0.001,-0.004-0.001,-0.001-0.000,-1.038-0.208,-0.657-0.117,-0.340-0.045,-0.112 0.004,2.030 0.357,-2.367-0.328,-0.005 0.061,0.109 0.067,0.172 0.065,0.006-0.121,-0.107-0.075,0.017-0.023,0.098 0.013,0.146 0.036,0.168 0.049,1.788 0.267,-2.568-0.474,-0.365-0.092,-0.066-0.020,0.137 0.029,0.263 0.060,0.330 0.077,1.447 0.275,-3.118-0.436,-0.225 0.014,0.160 0.051,0.378 0.069,0.476 0.073,0.493 0.070,2.539 0.308,-3.061-0.347,-0.276-0.016,0.046 0.020,0.252 0.041,0.369 0.053,0.420 0.056,-0.247 0.050,0.070 0.054,0.205 0.046,0.276 0.038,0.302 0.030,0.296 0.023,0.270 0.016,1.350 0.007,-1.282 0.110,-0.104 0.073,-0.034 0.041,0.016 0.017,-0.642 0.309,-0.043 0.150,0.112 0.070,0.201 0.014,0.242-0.023,0.249-0.044,0.234-0.054,0.207-0.056,0.928-0.466,-1.669 1.234,-0.614 0.658,-0.429 0.543,-1.020 1.079,0.079 0.044,0.298-0.205,0.406-0.339,0.437-0.392,2.263-2.255,-2.083 2.561,0.123 0.131,0.245-0.137,0.305-0.299,0.321-0.380,0.173-0.096,0.114-0.062,0.138-0.141,0.145-0.185,0.140-0.202,0.128-0.200,-0.031 0.013,0.098-0.237,0.104-0.238,0.099-0.220,0.087-0.190,0.073-0.155,0.260-0.378,-0.227 0.576,0.015 0.147,0.028 0.077,0.034 0.026,0.036-0.009,0.035-0.032,0.025 0.130,0.034-0.004,0.028-0.029,0.022-0.042,0.016-0.047,0.011-0.047,0.004-0.663,0.025 1.020,0.038 0.222,0.042 0.100,0.043 0.012,0.040-0.047,0.036-0.084,-0.167-1.094,0.939 1.407,0.581 0.177,0.445 0.082,0.326 0.014,0.226-0.032,0.146-0.061,1.462 0.336,1.080 0.285,0.589 0.117,0.218-0.005,-4.623-2.003,6.728 2.696,-0.371-0.265,-0.817-0.400,-1.021-0.450,-1.059-0.441,-0.992-0.399,-0.866-0.339,-0.716-0.273,-1.851-0.601,3.403 0.677,0.882 0.032,0.347-0.036,-0.028-0.078,1.198-0.072,0.207-0.121,-0.272-0.117,-0.558-0.107,-0.700-0.092,-0.740-0.076,-3.391-0.126,4.295-0.209,0.024-0.277,-0.311-0.216,-0.485-0.159,-0.343-0.255,-0.283-0.165,-0.402-0.062,-0.445 0.008,-0.438 0.051,-0.399 0.074,-0.343 0.083,-1.362 0.878,0.021-0.014,2.857-2.169,0.584-0.551,0.084-0.134,-0.232 0.134,-0.406 0.288,-0.480 0.359,-2.250 1.874,2.485-2.619,-0.008-0.400,-0.207-0.131,-0.314 0.047,-1.562 2.188,1.131-2.061,-0.121-0.068,-0.163 0.096,-0.181 0.200,-0.182 0.257,-1.094 2.293,0.001-0.005,1.303-2.954,-0.124 0.067,-0.200 0.225,-1.039 2.680,0.963-2.742,-0.152 0.208,-0.183 0.329,-0.186 0.375,-0.172 0.371,-0.419 1.698,-0.005-0.000,0.213-1.812,-0.100-0.124,-0.078-0.007,-0.081 1.409,0.004-1.175,-0.035 0.143,-0.023 0.174,-0.014 0.182,0.023 1.259,-0.032-1.167,-0.002 0.157,0.002 0.183,0.004 0.188,0.005 0.178,0.005 0.159,0.005 0.482,-0.386-0.862,-0.228-0.243,-0.151-0.142,-0.090-0.064,0.654 1.100,-1.230-1.819,-0.205-0.175,-0.077 0.002,0.012 0.118,0.069 0.185,0.101 0.216,1.218 1.447,-1.468-1.569,-0.089-0.003,0.033 0.108,0.113 0.175,0.160 0.209,0.887 0.863,-1.078-0.651,0.013 0.215,0.087 0.212,0.130 0.195,0.149 0.171,1.105 0.374,-1.766-0.295,-0.277 0.082,-0.082 0.075,0.047 0.065,0.124 0.054,0.163 0.042,-1.381 0.033,-0.997 0.019,-0.526 0.014,-0.178 0.009,0.066 0.006,-1.723 0.118,-0.380 0.172,-0.022 0.192,-0.403 0.159,-0.108 0.123,0.378 0.070,0.661 0.032,0.793 0.005,0.820-0.013,4.082-0.688,-4.594 1.275,0.163 0.231,0.461 0.047,0.609-0.071,0.556 0.036,0.618-0.095,0.652-0.186,0.622-0.228,0.554-0.237,0.468-0.224,0.377-0.198,0.290-0.166,0.213-0.133,0.148-0.102,0.095-0.074,0.055-0.051,0.059-0.031,0.075-0.018,0.075-0.008,0.068-0.001,0.060 0.003,0.050 0.006,0.039 0.007,0.030 0.007,0.022 0.007,2.397-0.009</inkml:trace>
</inkml:ink>
</file>

<file path=ppt/ink/ink18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1345.000 373.000,'0.018'0.005,"0.028"0.007,0.032 0.008,0.031 0.008,0.029 0.007,0.025 0.006,0.020 0.005,0.016 0.004,0.012 0.003,0.008 0.002,0.005 0.001,0.003 0.001,0.002 0.000,0.000 0.000,-0.000-0.000,-0.001-0.000,-0.001-0.000,-0.001-0.000,0.021 0.036,0.034 0.055,0.039 0.063,0.039 0.063,-0.285-0.218,0.708 0.346,0.281 0.064,0.164 0.011,0.076-0.024,-1.007-0.347,2.010 0.610,0.463 0.084,0.168-0.001,-0.035-0.056,-0.165-0.088,-0.238-0.103,-0.269-0.105,1.430-0.105,0.929-0.085,0.506-0.073,0.194-0.060,1.227-0.047,0.366-0.040,-0.033-0.028,-0.286-0.019,1.644-0.044,0.482-0.055,-0.120-0.058,-0.487-0.055,-0.677-0.048,-4.530 0.129,5.674-0.601,0.887-0.246,0.130-0.116,-0.385-0.021,-0.705 0.044,0.789-0.071,-1.094 0.131,-1.331 0.138,-1.365 0.131,-1.272 0.116,-1.108 0.097,-2.525 0.435,2.705-0.581,-0.104-0.025,-0.302 0.044,-0.399 0.083,-0.425 0.100,-0.405 0.102,-0.249 0.112,-0.154 0.070,-0.176 0.059,-0.178 0.048,-0.167 0.038,-0.149 0.028,-0.126 0.020,-0.070 0.016,-0.082 0.009,-0.054 0.004,-0.032 0.000,-0.016-0.002,-0.004-0.003,0.003-0.004,0.007-0.003,0.226-0.004,0.152-0.002,0.084-0.002,0.035-0.002,0.001-0.001,-0.062-0.001,-0.181-0.001,-0.206-0.000,-0.204-0.000,-0.185-0.000,-0.158 0.000,-0.128 0.000,-0.098 0.000,-0.072 0.000,-0.050 0.000,-0.032 0.000,-0.018 0.000,-0.008 0.000,-0.001 0.000,0.003 0.000,0.005 0.000,0.006 0.000,0.006 0.000,0.006 0.000,0.005 0.000,0.004 0.000,-0.060-0.000,-0.174 0.000,-0.204 0.000,-0.208 0.000,-0.196 0.000,-0.173 0.000,-6.386 0.000</inkml:trace>
</inkml:ink>
</file>

<file path=ppt/ink/ink18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1341.000 395.000,'0.054'0.015,"0.083"0.024,0.096 0.027,0.096 0.028,0.089 0.026,0.078 0.022,0.065 0.019,0.052 0.015,0.039 0.011,0.028 0.008,0.771 0.187,0.506 0.103,0.276 0.034,0.106-0.014,-0.011-0.044,-0.087-0.060,-1.748-0.321,3.073 0.268,0.401-0.081,0.059-0.073,-0.155-0.061,-0.273-0.049,0.204-0.039,0.750-0.021,0.741-0.016,1.332-0.069,0.177-0.094,-0.084-0.101,-0.238-0.097,-0.312-0.086,-0.332-0.072,-4.728 0.408,1.489-0.122,5.537-0.401,0.896-0.015,0.177 0.034,-0.305 0.063,-0.600 0.078,2.123 0.041,-0.259 0.103,-0.943 0.091,-1.273 0.076,-1.358 0.059,-1.289 0.044,-4.304 0.034,3.918-0.185,0.337-0.079,0.087-0.040,-0.091-0.011,-2.750 0.178,4.861-0.235,-0.140 0.050,-0.585 0.060,-0.808 0.060,-0.874 0.056,-4.053 0.125,4.133-0.476,-0.282-0.181,-0.529-0.085,-0.635-0.020,-0.645 0.022,-1.932 0.500,5.773-2.026</inkml:trace>
</inkml:ink>
</file>

<file path=ppt/ink/ink18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1319.000 423.000,'0.018'0.000,"0.028"0.000,0.031 0.000,0.031 0.000,0.028 0.000,0.024 0.000,0.019 0.000,0.015 0.000,0.011 0.000,0.007 0.000,0.005 0.000,0.003 0.000,0.001 0.000,0.000 0.000,0.075 0.000,0.296 0.000,0.197 0.000,0.166 0.000,0.134 0.000,0.104 0.000,0.077 0.000,-0.988 0.000,0.060 0.000,2.448 0.000,1.125 0.000,0.918 0.000,0.726 0.000,1.204 0.000,-0.006 0.000,-0.297 0.000,-0.466 0.000,-0.544 0.000,-0.558 0.000,-3.846 0.006,5.385 0.150,0.520 0.072,-0.071 0.031,-0.451 0.003,-0.667-0.016,-0.763-0.028,1.272-0.126,0.328-0.117,-0.190-0.097,-0.508-0.078,-0.674-0.060,-0.730-0.044,1.622-0.319,0.519-0.134,0.078-0.028,-0.195 0.038,-0.342 0.075,-0.401 0.090,-4.695 0.471,5.024-0.497,0.585-0.052,0.116-0.011,-0.209 0.018,-5.128 0.502,6.593-0.749,-0.063-0.034,-0.548 0.039,-0.818 0.083,-0.930 0.105,-0.934 0.111,-0.867 0.107,-0.761 0.096,-0.637 0.082,1.911-0.464,1.192-0.338,0.645-0.233,0.513-0.183,-0.505 0.068,-0.778 0.150,-0.878 0.187,-0.864 0.194,0.075 0.009,-0.218 0.048,-0.408 0.075,-0.491 0.085,-0.501 0.084,-0.465 0.077,-0.182 0.079,-0.202 0.062,-0.215 0.052,-0.206 0.041,0.896-0.533</inkml:trace>
</inkml:ink>
</file>

<file path=ppt/ink/ink18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214.000 696.000,'2.000'0.000</inkml:trace>
</inkml:ink>
</file>

<file path=ppt/ink/ink18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77.000 461.000,'0.022'0.000,"0.035"0.000,0.040 0.000,0.041 0.000,0.038 0.000,0.033 0.000,0.028 0.000,0.023 0.000,0.017 0.000,0.013 0.000,0.012 0.000,0.114 0.000,0.140 0.000,0.492 0.036,0.313 0.055,0.282 0.063,0.240 0.063,0.195 0.057,0.151 0.050,0.111 0.041,0.078 0.032,0.051 0.024,-1.924-0.340,5.579 0.297,2.567-0.042,1.850-0.051,1.254-0.054,-9.405-0.186,10.299 0.125,-0.320-0.045,-0.968-0.038,-1.312-0.031,-1.436-0.024,-1.409-0.017,-1.006 0.010,-0.662 0.027,-0.712 0.036,-0.699 0.040,-0.646 0.040,-0.569 0.037,-0.679-0.015,3.437 0.382,0.468 0.085,-0.223-0.007,-0.621-0.062,-0.806-0.090,-0.846-0.098,-0.425-0.107,-0.352-0.076,-0.404-0.065,-0.404-0.053,-0.372-0.041,-1.402-0.047,1.344 0.013,-0.061-0.019,-0.126-0.012,-0.158-0.007,-0.167-0.004,-0.160-0.001,-0.145 0.001,0.798 0.001,0.356 0.003,0.097 0.003,-0.070 0.003,-0.166 0.003,-1.512 0.005,1.611-0.003,-0.002 0.001,-0.127 0.001,-0.198 0.001,-0.149 0.001,-0.181 0.000,-0.187 0.000,-0.178 0.000,-0.159 0.000,-0.135-0.000,3.704 0.001</inkml:trace>
</inkml:ink>
</file>

<file path=ppt/ink/ink18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82.000 423.000,'0.050'0.000,"0.079"0.000,0.093 0.000,0.097 0.000,0.159 0.000,0.078 0.000,0.031 0.000,-0.001 0.000,-0.022 0.000,-0.034 0.000,-0.038 0.000,-0.039 0.000,-0.036 0.000,-0.032 0.000,-0.252 0.015,2.580 0.582,1.331 0.360,0.764 0.228,0.343 0.126,0.046 0.051,-0.150-0.001,-0.267-0.035,-0.324-0.054,-2.598-0.772,1.719 0.263,0.989 0.029,5.082 0.535,0.815-0.094,-0.028-0.151,-0.566-0.177,-0.868-0.180,-0.997-0.169,-6.382-0.453,7.083 0.261,0.291-0.108,-0.288-0.088,-0.653-0.070,-0.854-0.053,-0.933-0.038,-4.927-0.009,5.273-0.024,-0.470-0.016,-0.679-0.007,-0.764-0.001,-0.761 0.003,-0.704 0.005,-0.615 0.006,0.644 0.004,0.140 0.007,-0.018 0.006,-0.112 0.005,-0.210 0.005,0.108 0.002,-0.087 0.002,-0.213 0.001,-1.599 0.001,1.823 0.001,-0.259 0.001,-0.350 0.000,4.140 0.007</inkml:trace>
</inkml:ink>
</file>

<file path=ppt/ink/ink1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1068.000 246.000,'0.018'0.000,"0.027"0.000,0.030 0.000,0.029 0.000,0.026 0.000,0.022 0.000,0.017 0.000,0.013 0.000,0.009 0.000,0.006 0.000,0.004 0.000,0.002 0.000,0.001 0.000,-0.000 0.000,-0.001 0.000,0.011 0.000,0.026 0.000,0.029 0.000,0.029 0.000,0.026 0.000,-0.032 0.000,0.002 0.000,-0.002 0.000,-0.004 0.000,0.010 0.000,-0.034 0.000,-0.038 0.000,-0.038 0.000,-0.035 0.000,-0.030 0.000,-0.024 0.000,-0.019 0.000,-0.014 0.000,-0.010 0.000,-0.006 0.000,-0.004 0.000,-0.002 0.000,-0.000 0.000,0.000 0.000,0.001 0.000,0.001 0.000,0.001 0.000,1.143-2.000</inkml:trace>
</inkml:ink>
</file>

<file path=ppt/ink/ink19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0.000 477.000,'0.000'-0.045,"0.000"-0.069,0.000-0.078,0.000-0.077,0.000-0.070,0.000-0.060,0.000-0.049,0.000-0.038,0.000-0.028,0.000-0.019,0.000-0.013,0.000-0.007,0.000-0.004,0.015-0.522,0.022-0.311,0.025-0.168,0.024-0.067,0.022 0.000,0.018 0.041,0.327-0.944,0.189-0.507,0.083-0.139,0.010 0.102,-0.036 0.245,-0.063 0.314,-0.074 0.333,-0.075 0.318,-0.070 0.284,-0.061 0.239,-0.182 0.720,0.697-2.407,0.361-1.133,0.303-1.322,0.023-0.267,-0.095 0.212,-0.164 0.507,-0.197 0.664,-0.205 0.719,-0.196 0.704,-0.176 0.645,-0.424 1.844,0.271-1.657,-0.143 0.415,-0.104 0.399,-0.072 0.354,-0.046 0.296,-0.026 0.234,-0.012 0.176,-0.002 0.125,0.004 0.083,0.007 0.050,0.009 0.026,0.009 0.009,0.008-0.002,0.007-0.008,0.005-0.012,0.004-0.012,0.003-0.012,0.002-0.010,0.001-0.009,0.001-0.007,0.000-0.005,0.000-0.004,-0.000-0.002,-0.000-0.001,-0.000-0.001,-0.000-0.000,-0.000 0.000,-0.000 0.000,-0.000 0.000,-0.000 0.000,-0.000 0.000,-0.000 0.000,-0.000 0.000,-0.000 0.000,-0.000 0.000,0.000 0.000,0.000 0.000,0.000 0.000,0.081 0.003,0.125 0.003,0.141 0.004,0.173 0.151,0.233 0.234,0.056 0.137,0.100 0.162,0.072 0.144,0.048 0.124,1.080 1.229,0.588 0.691,-2.209-2.314,3.219 3.561,0.452 0.597,0.014 0.099,-0.262-0.223,-0.416-0.408,-0.481-0.492,-0.484-0.507,-2.040-2.518,2.291 3.106,0.127 0.302,-0.061 0.004,-0.182-0.194,-0.251-0.313,-0.280-0.372,-1.271-1.844,1.503 2.479,-0.177-0.172,-0.264-0.384,-0.295-0.481,-0.288-0.499,-1.123-1.870,0.894 1.604,-0.239-0.356,-0.225-0.370,-0.196-0.344,-0.161-0.298,-0.126-0.243,-0.093-0.188,-0.065-0.138,-0.042-0.095,-0.025-0.061,-0.012-0.035,-0.003-0.016,0.002-0.003,0.005 0.005,0.007 0.009,0.007 0.011,0.007 0.011,0.006 0.010,0.005 0.009,0.004 0.007,0.003 0.005,0.002 0.004,0.001 0.003,0.001 0.002,0.000 0.001,0.000 0.000,-0.000 0.000,-0.000-0.000,-0.000-0.000,-0.000-0.000,-0.000-0.000,-0.000-0.000,-0.000-0.000,-0.000-0.000,-0.000-0.000,-0.037-0.064,-0.058-0.109,-0.087-0.070,-0.141-0.123,-0.160-0.129,-0.165-0.127,0.290 0.290,-0.703-0.791,-0.230-0.239,-0.179-0.160,-0.172-0.364,-0.105-0.223,-0.033-0.093,0.019 0.003,-0.490-0.593,0.121 0.186,0.211 0.296,0.249 0.339,0.251 0.337,0.232 0.307,-0.488-0.426,-0.180-0.128,0.015 0.054,0.133 0.160,0.193 0.212,0.351 0.360,0.185 0.190,0.174 0.176,0.155 0.155,0.132 0.131,0.073 0.109,0.057 0.112,0.028 0.092,0.008 0.073,-0.006 0.055,-0.014 0.040,-0.080-0.071,-0.042-0.063,-0.015-0.054,0.299 0.122,-0.503-0.287,-0.081-0.073,-0.008-0.014,0.039 0.025,0.067 0.048,0.032 0.077,0.001 0.054,0.011 0.052,0.017 0.048,0.020 0.042,0.021 0.035,-0.103 0.004,-0.111-0.025,-0.074-0.039,-0.044-0.046,-0.514-0.082,-0.106 0.001,0.008 0.023,-0.148 0.036,-0.008 0.038,0.087 0.037,0.140 0.034,0.160 0.029,0.160 0.024,0.147 0.018,0.813 0.022,-1.272-0.006,-0.177 0.009,-0.002 0.006,0.105 0.003,0.162 0.001,0.280-0.001,0.187-0.001,0.179-0.001,0.161-0.001,0.137-0.001,0.112-0.001,0.088-0.001,0.066-0.001,0.047-0.001,0.031-0.000,0.058-0.001,-0.458 0.000,-0.223-0.000,-0.134-0.000,0.097 0.000,-0.025-0.000,0.010 0.000,0.034 0.000,-0.085-0.007,0.174-0.011,0.186-0.013,0.177-0.012,0.155-0.011,0.128-0.009,0.101-0.007,0.075-0.006,0.053-0.004,0.035-0.003,0.021-0.002,0.010-0.001,0.003-0.000,-0.001 0.000,-0.004 0.000,-0.005 0.000,-0.006 0.000,-0.005 0.000,-0.005 0.000,-0.004 0.000,-0.003 0.000,-0.002 0.000,-0.002 0.000,-0.001 0.000,-0.001 0.000,-0.000 0.000,-0.000 0.000,0.000 0.000,0.000-0.000,0.000 0.000,0.000 0.000,0.000-0.000,0.000 0.000,0.000 0.000,0.000 0.000,0.000-0.000,0.000 0.000,0.000 0.000,0.000 0.000,0.000 0.000,0.000 0.000,-0.000 0.000,-0.000-0.000,-0.000 0.000,-0.000-0.000,-0.000 0.000,-0.000 0.000,-0.000-0.000,0.220-0.046,0.351-0.075,0.397-0.085,0.814-0.270,0.525-0.185,0.251-0.106,0.058-0.047,-0.071-0.006,-0.147 0.020,-0.186 0.036,-1.972 0.669,0.053-0.016,3.029-0.999,0.588-0.175,0.237-0.067,-0.014 0.011,-3.419 1.106,5.131-1.617,-0.082 0.059,-0.543 0.203,-0.773 0.272,-0.668 0.319,-0.516 0.222,-0.541 0.191,-0.513 0.157,-0.455 0.123,-1.642 0.318,1.540-0.195,-0.213 0.091,-0.247 0.071,-0.352 0.053,-0.205 0.032,-0.185 0.022,-0.159 0.014,-0.131 0.008,-0.104 0.004,-0.060 0.004,-0.067-0.002,-0.043-0.004,-0.025-0.005,-0.011-0.005,-0.002-0.004,0.004-0.004,0.007-0.003,0.008-0.002,0.008-0.002,0.008-0.001,-0.077-0.012,0.251-0.089,0.011-0.027,-0.050 0.001,-0.083 0.018,-0.095 0.026,-0.094 0.029,-0.085 0.028,-0.073 0.025,-0.058 0.021,-0.045 0.017,-0.032 0.013,-0.022 0.009,-0.014 0.006,-0.008 0.004,-0.003 0.002,-0.000 0.001,0.002 0.000,0.002-0.001,0.003-0.001,0.003-0.001,0.003-0.001,0.002-0.001,0.002-0.001,0.001-0.000,0.001-0.000,0.001-0.000,0.000-0.000,0.000-0.000,0.000-0.000,0.000 0.000,-0.131 0.061,-0.196 0.092,-0.218 0.103,-0.213 0.100,-0.235 0.112,-0.227 0.109,-0.202 0.098,-0.169 0.082,-0.690 0.282,-0.473 0.219,-0.155 0.100,0.063 0.016,0.200-0.040,0.275-0.074,0.305-0.091,-1.585 1.076,-0.605 0.460,-0.116 0.129,0.193-0.084,0.365-0.208,-0.300 0.167,-0.123 0.055,0.093-0.079,0.221-0.157,0.284-0.194,0.301-0.203,0.240-0.162,0.353-0.227,0.401-0.253,0.405-0.253,0.379-0.235,0.336-0.207,0.940-0.528,-0.602 0.524,0.263-0.033,0.236-0.067,0.202-0.084,0.165-0.089,0.127-0.061,0.102-0.065,0.071-0.051,0.046-0.038,0.027-0.027,0.013-0.017,0.003-0.003,-0.004 0.003,-0.008 0.008,-0.009 0.010,-0.010 0.011,-0.011 0.037,-0.007 0.022,-0.006-0.004,-0.005-0.021,-0.004-0.031,-0.003-0.035,-0.002-0.035,-0.002 0.003,-0.001-0.002,-0.000 0.008,-0.000 0.013,0.000 0.015,-0.005 0.997</inkml:trace>
</inkml:ink>
</file>

<file path=ppt/ink/ink19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122.000 487.000,'2.000'0.000</inkml:trace>
</inkml:ink>
</file>

<file path=ppt/ink/ink19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225.000 512.000,'0.016'0.016,"0.024"0.024,0.027 0.027,0.027 0.027,0.024 0.024,0.021 0.021,0.017 0.017,0.013 0.013,0.010 0.010,0.007 0.007,0.004 0.004,0.003 0.003,0.001 0.001,0.000 0.000,-0.000-0.000,-0.001-0.001,-0.005-0.015,0.011-0.005,0.014-0.005,0.014-0.005,0.013-0.005,0.012-0.004,0.010-0.003,-0.204-0.111,0.764 0.726,0.398 0.399,0.283 0.258,0.188 0.149,0.114 0.068,-1.426-1.298,1.692 1.401,0.168 0.055,0.024-0.055,-0.074-0.126,-1.706-1.259,0.008-0.001,2.277 1.454,-0.023-0.151,-0.169-0.210,-0.247-0.231,-0.276-0.226,0.306-0.100,-0.067-0.174,-0.215-0.169,-0.285-0.151,-0.302-0.127,-0.286-0.101,0.083-0.078,0.084-0.047,0.008-0.033,-0.041-0.022,0.231-0.013,0.094-0.007,-0.001-0.002,-0.062 0.001,-0.096 0.003,-0.111 0.004,-0.061 0.004,-0.128 0.005,-0.117 0.004,-0.100 0.004,0.997-0.339,0.672-0.225,0.340-0.134,0.628-0.232,-0.132-0.008,-0.345 0.073,-0.449 0.117,-0.477 0.135,-0.455 0.135,-0.403 0.124,-0.863 0.241,0.695-0.130,-0.128 0.030,-0.133 0.004,-0.126-0.012,-0.111-0.021,0.082-0.083,0.002-0.019,-0.036 0.018,-0.102 0.037,-0.065 0.014,-0.065 0.011,-0.061 0.009,-0.035 0.008,-0.066 0.040,-0.058 0.043,-0.047 0.041,-0.037 0.036,-0.027 0.031,-0.019 0.024,-0.013 0.018,-0.007 0.013,-0.004 0.009,-0.001 0.005,0.001 0.003,0.002 0.001,0.002-0.000,0.002-0.001,0.002-0.001,0.002-0.001,0.001-0.001,0.001-0.001,0.001-0.001,0.001-0.001,0.028-0.000,0.034-0.000,0.035-0.000,0.033-0.000,0.208-0.000,0.105-0.000,0.046-0.000,0.005 0.000,-0.021 0.000,-0.036 0.000,0.198 0.000,0.131 0.000,0.051 0.000,-0.005 0.000,-0.041 0.000,0.085 0.000,-0.021 0.000,-0.045 0.000,-0.057 0.000,-0.060 0.000,-0.057 0.000,-0.051 0.000,0.683-0.356,0.423-0.219,0.197-0.115,0.035-0.039,-0.072 0.013,-0.137 0.046,-1.463 0.530,1.655-0.661,-0.102 0.028,-0.169 0.082,-1.437 0.561,1.263-0.521,-0.031-0.002,-0.099 0.030,-0.138 0.049,-0.155 0.059,-0.156 0.061,0.212-0.076,-0.079 0.043,-0.143 0.064,-0.170 0.070,-0.171 0.068,-0.156 0.061,-0.134 0.051,-0.108 0.041,-0.083 0.031,-0.061 0.022,-0.042 0.015,-0.027 0.009,-0.015 0.005,-0.007 0.002,-0.001-0.000,0.002-0.001,0.004-0.002,0.235 0.023,0.149 0.030,0.081 0.035,0.032 0.036,-0.002 0.034,-0.024 0.030,-0.036 0.025,-0.041 0.020,-0.041 0.016,-0.028 0.019,-0.039 0.005,-0.034 0.001,-0.028-0.001,-0.022-0.003,0.019-0.036,0.076-0.023,0.094-0.026,0.101-0.026,0.432-0.023,0.239-0.023,0.107-0.020,0.013-0.016,-0.048-0.012,-0.085-0.009,-0.103-0.007,-0.107-0.004,-0.748 0.002,1.586-0.006,0.244-0.001,-0.007-0.000,-0.162 0.001,-0.244 0.001,-0.273 0.001,-0.243 0.001,-0.258 0.001,-0.218 0.001,-0.174 0.001,-0.133 0.001,-0.096 0.000,-0.065 0.000,-0.040 0.000,-0.022 0.000,-0.009 0.000,-0.000 0.000,0.005 0.000,0.061 0.069,0.115 0.110,0.134 0.128,0.137 0.132,0.130 0.125,0.116 0.111,0.099 0.095,-0.695-0.597,1.579 1.191,0.281 0.178,0.028 0.011,-0.129-0.093,-0.213-0.148,-1.133-0.855,0.730 0.479,-0.171-0.176,-0.170-0.167,-0.157-0.150,-0.139-0.128,-0.117-0.105,-0.475-0.171,0.933-0.011,0.349-0.126,0.207-0.109,0.098-0.091,0.929-0.632,0.155-0.295,-0.102-0.103,-0.254 0.025,-0.330 0.104,-0.351 0.144,-0.336 0.158,-0.300 0.155,-0.253 0.140,-0.204 0.120,0.012 0.020,-0.050 0.061,-0.071 0.072,-0.078 0.072,-0.075 0.066,-0.067 0.057,-0.057 0.046,-0.045 0.036,-0.035 0.026,-0.025 0.018,-0.017 0.012,-0.011 0.007,-0.006 0.003,-0.002 0.001,-0.000-0.001,0.001-0.002,0.002-0.002,0.002-0.002,0.002-0.002,0.348-0.002,0.260-0.001,0.122-0.001,0.038-0.001,-0.017-0.001,-0.051-0.000,0.280-0.000,0.154-0.000,0.041-0.000,-0.035-0.000,-0.080 0.000,-0.104 0.000,-0.593 0.000,0.863-0.000,0.165 0.000,0.072 0.000,0.004 0.000,-1.233 0.000,1.646-0.000,-0.044 0.000,-0.138 0.000,-0.188 0.000,-1.330-0.006,1.477-0.211,-0.089-0.119,-0.141-0.068,-0.161-0.031,-0.159-0.006,-0.144 0.010,-0.122 0.019,0.020-0.124,-0.063-0.030,-0.110 0.030,-0.129 0.065,-0.130 0.080,-0.119 0.083,-0.102 0.077,-0.083 0.067,-0.064 0.055,-0.047 0.043,-0.033 0.032,-0.021 0.023,-0.012 0.015,-0.006 0.009,-0.001 0.004,0.002 0.001,0.003-0.001,0.015-0.003,0.038-0.002,0.044-0.002,0.045-0.002,0.043-0.002,0.038-0.002,0.032-0.001,0.056-0.001,0.048-0.001,0.046-0.001,0.160-0.000,0.037-0.000,-0.010-0.000,-0.038-0.000,-0.051 0.000,-0.055 0.000,-0.419-0.008,1.325-0.327,0.442-0.205,0.198-0.137,-1.695 0.550,1.878-0.570,-0.087 0.049,-0.232 0.085,-0.302 0.099,-0.320 0.100,-0.304 0.092,-0.269 0.080,-0.225 0.065,-0.179 0.051,-0.135 0.038,-0.097 0.026,-0.066 0.017,-0.041 0.010,-0.022 0.005,-0.009 0.001,0.000-0.001,0.006-0.002,0.009-0.003,0.004-0.007,0.259 0.334,0.148 0.185,0.082 0.098,0.035 0.035,-0.042-0.040,-0.042-0.029,-0.058-0.042,-0.064-0.047,-0.025-0.022,-0.047-0.089,-0.033-0.088,-0.022-0.079,-0.014-0.067,-0.007-0.055,-0.002-0.042,0.001-0.031,0.002-0.021,0.003-0.014,0.950-0.318,0.651-0.227,0.400-0.152,0.209-0.092,0.069-0.047,-1.929 0.651,3.458-1.637,0.467-0.405,-0.047-0.107,-0.364 0.088,-0.534 0.202,-0.465 0.253,-0.590 0.339,-0.562 0.331,-0.498 0.299,-0.417 0.254,-0.332 0.205,-0.252 0.157,-0.181 0.115,-0.123 0.079,-0.076 0.051,-0.041 0.029,-0.016 0.013,0.059-0.012,0.089-0.002,0.111-0.005,0.162 0.026,0.029 0.023,-0.019 0.027,-0.046 0.027,-0.060 0.005,-0.055-0.004,-0.051-0.011,-0.044-0.014,-0.036-0.015,-0.028-0.014,-0.021-0.012,-0.014-0.010,-0.009-0.008,-0.005-0.006,-0.003-0.004,-0.001-0.003,0.001-0.002,0.001-0.001,0.002-0.000,0.002 0.000,0.002 0.000,0.001 0.000,0.001 0.000,0.001 0.000,0.001 0.000,0.000 0.000,0.000 0.000,0.000 0.000,0.000 0.000,0.000 0.000,0.000 0.000,-0.000 0.000,-0.000 0.000,-0.000 0.000,0.000-0.000,-0.000 0.000,-0.000-0.000,0.000 0.000,-0.000 0.000,1.072 0.144</inkml:trace>
</inkml:ink>
</file>

<file path=ppt/ink/ink19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884.000 520.000,'0.019'0.005,"0.029"0.007,0.033 0.008,0.033 0.008,0.030 0.008,0.026 0.007,0.021 0.005,0.017 0.004,0.013 0.003,0.009 0.002,0.006 0.001,0.004 0.001,0.002 0.000,0.001 0.000,-0.000-0.000,-0.001-0.000,-0.001-0.000,0.148 0.322,0.077 0.186,0.025 0.085,-0.010 0.015,-0.031-0.030,-0.042-0.056,-0.320-0.461,0.718 0.735,0.320 0.152,0.269 0.078,0.217 0.025,0.342 0.017,0.103-0.063,-0.058-0.110,-0.157-0.131,-0.208-0.136,-0.226-0.128,-0.221-0.114,-0.201-0.097,-0.779-0.283,2.265 0.169,1.205-0.065,0.928-0.054,-3.583-0.093,5.308-0.016,0.227-0.132,-0.249-0.133,-0.525-0.123,-4.684 0.307,5.273-0.516,0.421-0.113,-0.050-0.026,-0.355 0.032,-0.530 0.068,-2.276 0.217,1.927-0.285,-0.453 0.009,-0.527 0.034,-0.538 0.047,-0.508 0.053,-0.453 0.053,-0.386 0.049,-2.091 0.357,3.681-0.371,0.704 0.035,0.161 0.054,-0.199 0.062,-0.414 0.063,-0.522 0.059,-0.552 0.052,-0.486 0.041,-0.635 0.038,-0.571 0.029,-0.485 0.020,-0.391 0.014,-0.302 0.008,-0.221 0.004,-0.154 0.002,-0.071-0.010,0.593 0.268,0.226 0.149,0.077 0.069,-0.022 0.014,-0.082-0.021,-0.112-0.041,-0.121-0.050,-0.532-0.318,0.514 0.350,-0.056-0.031,-0.063-0.054,-0.062-0.063,-0.032-0.065,-0.003-0.056,0.011-0.048,0.019-0.039,0.022-0.030,0.022-0.022,0.020-0.015,-0.000-0.009,0.032-0.005,0.033-0.003,0.032-0.001,0.028 0.000,0.023 0.001,0.019 0.002,-0.521 0.007,2.731-0.005,1.458 0.001,0.890 0.001,0.453 0.001,-4.404 0.002,5.428 0.026,-0.031 0.044,-0.392 0.051,-0.603 0.052,-0.699 0.050,-0.620 0.058,-0.662 0.060,-0.644 0.057,-0.589 0.051,-0.513 0.044,-0.456 0.009,-0.387-0.015,-0.316-0.029,-0.248-0.036,-0.187-0.039,-0.295-0.298,0.755 0.885,0.202 0.246,0.052 0.056,-0.045-0.066,-0.100-0.135,-0.126-0.166,-0.131-0.171,-0.123-0.159,-0.108-0.139,-0.089-0.114,-0.070-0.090,-0.035-0.076,-0.005-0.058,0.011-0.044,0.020-0.032,0.024-0.021,0.025-0.013,0.023-0.007,-0.178 0.012,-0.040-0.011,1.918-0.680,0.998-0.393,0.623-0.214,0.330-0.079,-3.038 1.046,5.392-2.168,0.239-0.247,-0.364 0.051,-0.705 0.230,-0.856 0.321,-0.877 0.350,-0.798 0.338,-0.809 0.364,-0.680 0.318,-0.542 0.262,-0.411 0.205,-0.294 0.152,-0.198 0.107,-0.123 0.070,-0.066 0.041,-0.026 0.020,0.001 0.006,0.017-0.003,0.025-0.009,0.028-0.011,0.027-0.012,0.024-0.011,0.020-0.010,0.016-0.008,0.012-0.006,0.009-0.005,0.006-0.003,0.004-0.002,0.002-0.001,0.001-0.001,-0.000-0.000,-0.023 0.002,0.580-0.053,0.327-0.078,0.206-0.088,0.114-0.086,0.048-0.078,0.414-0.125,0.263-0.084,0.125-0.044,0.029-0.016,0.166-0.034,-0.065 0.032,-0.211 0.073,-0.285 0.092,-0.308 0.097,-0.298 0.092,-0.268 0.082,-0.227 0.069,-0.184 0.055,-0.159 0.042,-0.144 0.032,-0.114 0.022,-0.085 0.013,-0.060 0.007,-0.040 0.003,-0.024-0.000,-0.013-0.002,-0.004-0.003,0.001-0.003,0.004-0.003,0.006-0.003,0.006-0.002,0.006-0.002,0.005-0.001,0.005-0.001,0.004-0.001,0.003-0.000,0.002-0.000,0.001-0.000,-0.141 0.106,-0.828 0.441,-0.526 0.344,-0.418 0.302,-0.318 0.253,-9.641 6.371</inkml:trace>
</inkml:ink>
</file>

<file path=ppt/ink/ink19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177.000 615.000,'0.000'0.062,"0.000"0.100,0.000 0.119,0.000 0.124,0.000 0.120,0.000 0.134,0.000 0.100,0.000 0.082,0.000 0.064,0.018 0.486,0.028 0.264,0.032 0.117,0.033 0.013,0.031-0.055,0.028-0.096,0.024-0.115,0.019-0.120,0.150 1.471,0.140 0.928,0.126 0.535,0.095 1.223,-0.014 0.264,-0.054-0.172,-0.074-0.425,-0.080-0.546,-0.078-0.575,-0.347-3.343,0.530 3.993,0.080-0.035,0.005-0.432,-0.041-0.636,-0.065-0.705,-0.074-0.685,-0.073-0.614,-0.066-0.517,-0.056-0.413,-0.045-0.313,-0.035-0.226,-0.025-0.153,-0.017-0.095,-0.011-0.052,-0.006-0.021,-0.003-0.000,-0.141 0.112,0.251-0.760,0.094-0.526,0.060-0.414,0.079-1.024,0.063-0.573,0.056-0.271,0.048-0.055,0.040 0.090,2.612-10.160</inkml:trace>
</inkml:ink>
</file>

<file path=ppt/ink/ink19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219.000 611.000,'0.049'-0.019,"0.074"-0.029,0.083-0.033,0.081-0.032,0.073-0.029,0.061-0.025,0.049-0.020,0.037-0.015,0.027-0.011,-0.045 0.023,-0.037 0.022,-0.047 0.027,-0.050 0.028,-0.048 0.027,-0.043 0.024,-0.036 0.020,0.338 0.016,0.194 0.012,0.083 0.009,0.006 0.006,-0.044 0.004,-0.051 0.001,0.035 0.001,0.009 0.000,-0.010 0.000,0.173 0.001,-0.099-0.001,-0.114-0.001,-0.113-0.001,-0.408-0.002,0.576 0.069,0.143 0.039,0.057 0.018,-0.004 0.003,-0.043-0.007,-0.754-0.087,0.978 0.597,0.099 0.285,0.043 0.159,0.004 0.066,-0.021 0.002,-0.091 0.107,-0.070 0.083,-0.075 0.041,-0.073 0.010,-0.067-0.010,-0.058-0.023,-0.049-0.030,0.096 0.860,0.071 0.641,0.065 0.478,0.056 0.339,-0.887-2.904,0.810 3.047,-0.069-0.061,-0.088-0.239,-0.094-0.338,-0.092-0.380,-0.084-0.381,-0.478-1.896,0.521 2.427,-0.034 0.024,-0.044-0.148,-0.162-0.428,-0.054-0.003,-0.056-0.101,-0.055-0.164,0.157 0.500,0.021-0.251,-0.023-0.332,-0.048-0.352,-0.059-0.334,-0.061-0.294,-0.057-0.244,-0.061-0.214,-0.059-0.185,-0.052-0.147,-0.044-0.111,-0.034-0.079,-0.026-0.053,-0.018-0.032,-0.012-0.017,-0.007-0.006,-0.004 0.001,-0.001 0.005,0.000 0.007,0.001 0.008,0.002 0.008,0.002 0.007,0.002 0.006,0.002 0.004,0.001 0.003,0.001 0.002,0.001 0.002,0.001 0.001,0.000 0.000,0.000 0.000,0.000-0.000,0.000-0.000,-0.000-0.000,-0.000-0.000,-0.000-0.000,-0.000-0.000,0.066-0.015,-2.163-0.701,-1.001-0.364,-0.405-0.168,-0.010-0.035,0.230 0.049,0.355 0.095,-5.089-2.143</inkml:trace>
</inkml:ink>
</file>

<file path=ppt/ink/ink19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205.000 631.000,'0.019'0.000,"0.030"0.000,0.034 0.000,0.034 0.000,0.031 0.000,0.026 0.000,0.021 0.000,0.017 0.000,0.012 0.000,0.009 0.000,0.006 0.000,0.003 0.000,0.002 0.000,0.000 0.000,-0.000 0.000,-0.001 0.000,-0.001 0.000,0.103 0.000,0.184 0.000,0.214 0.000,0.217 0.000,0.203 0.000,0.180 0.000,1.755 0.000,1.409 0.000,1.133 0.000,1.062 0.000,-0.040 0.000,-0.595 0.000,-0.878 0.000,-0.970 0.000,-0.940 0.000,-0.837 0.000,-0.701 0.000,-0.401 0.000,-0.373 0.000,-0.317 0.000,-0.254 0.000,-0.194 0.000,-0.140 0.000,-0.095 0.000,-0.060 0.000,-0.033 0.000,-0.014 0.000,-0.001 0.000,0.007 0.000,0.011 0.000,0.012 0.000,0.012 0.000,0.011 0.000,0.009 0.000,0.028 0.000,-0.257 0.000,-0.115 0.000,-0.070 0.000,-0.037 0.000,-0.014 0.000,0.002 0.000,0.011 0.000,-2.255 1.000</inkml:trace>
</inkml:ink>
</file>

<file path=ppt/ink/ink19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208.000 660.000,'0.074'0.000,"0.115"0.000,0.134 0.000,0.093 0.023,0.085 0.036,0.067 0.043,0.050 0.044,0.036 0.041,0.025 0.037,0.455 0.042,0.340-0.017,0.297-0.032,0.244-0.039,-1.634-0.147,2.166 0.092,0.290-0.030,0.040-0.026,-0.123-0.022,-0.218-0.017,-0.263-0.013,-0.273-0.009,-1.132-0.005,-0.398-0.001,3.115-0.004,0.736-0.003,0.419-0.002,0.188-0.000,0.028 0.000,-4.000 0.007,4.148-0.005,-0.070 0.001,-0.323 0.001,-0.461 0.001,8.260-0.001</inkml:trace>
</inkml:ink>
</file>

<file path=ppt/ink/ink19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356.000 613.000,'-0.021'-0.004,"-0.032"-0.006,-0.036-0.007,-0.036-0.007,-0.033-0.006,-0.028-0.006,-0.022-0.005,-0.017-0.003,-0.013-0.003,-0.009-0.002,-0.006-0.001,-0.003-0.001,-0.001-0.000,-0.000-0.000,0.001 0.000,0.001 0.000,0.001 0.000,0.001 0.000,0.001 0.000,0.001 0.000,0.200 0.041,-0.691 0.084,-0.286 0.104,-0.155 0.083,-0.062 0.062,0.001 0.045,0.740-0.221,-8.380 2.324</inkml:trace>
</inkml:ink>
</file>

<file path=ppt/ink/ink19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306.000 655.000,'0.846'0.082,"0.560"0.044,0.337 0.017,0.171-0.001,0.054-0.013,-0.023-0.018,-0.068-0.021,-1.503-0.074,2.354 0.038,0.904-0.011,0.629-0.010,-3.137-0.026,5.542 0.018,0.444-0.010,-0.124-0.007,-0.488-0.005,-0.692-0.004,0.495-0.090,-0.671-0.047,-0.861-0.017,-0.901 0.003,-0.848 0.015,-0.742 0.021,-0.612 0.023,-0.034 0.021,-0.150 0.020,-0.193 0.017,-0.202 0.013,-0.189 0.010,-0.165 0.007,-0.170 0.005,-0.140 0.003,-0.119 0.001,-0.095 0.001,-0.073-0.000,-0.053-0.000,-0.037-0.001,-0.023-0.001,-0.013-0.001,-0.006-0.001,-0.001-0.000,0.002-0.000,0.004-0.000,0.005-0.000,0.005-0.000,0.004-0.000,0.004-0.000,0.003 0.000,0.002 0.000,0.002 0.000,0.001 0.000,0.001 0.000,0.000 0.000,0.000 0.000,0.000 0.000,-0.000 0.000,-0.136-0.223,-0.208-0.337,-0.115-0.088,-0.158-0.115,-0.149-0.075,-0.133-0.043,0.639 0.686,-17.435-7.693</inkml:trace>
</inkml:ink>
</file>

<file path=ppt/ink/ink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459.000 258.000,'-0.025'-0.019,"-0.038"-0.028,-0.042-0.032,-0.042-0.031,-0.037-0.028,-0.032-0.024,-0.025-0.019,-0.019-0.014,-0.014-0.011,-0.010-0.007,-0.006-0.004,-0.003-0.003,-0.001-0.001,-0.000-0.000,-0.102 0.034,-0.198 0.024,-0.230 0.027,-0.232-0.010,-0.041-0.015,0.029-0.024,0.068-0.028,0.086-0.028,0.089-0.025,0.663 0.217,-1.600-0.255,-0.604-0.018,-0.341 0.012,-0.148 0.030,1.649 0.174,-2.550-0.128,-0.101 0.049,0.177 0.046,2.996 0.114,-2.461-0.062,0.311 0.027,0.386 0.022,0.409 0.017,0.395 0.012,0.359 0.009,0.027 0.047,0.188 0.066,0.204 0.073,0.197 0.071,0.103 0.608,0.103 0.434,0.101 0.289,0.092 0.174,0.079 0.089,0.065 0.028,0.054 0.407,0.032 0.298,0.024 0.085,0.017-0.061,0.011-0.154,0.007-0.206,0.584 0.851,0.404 0.504,0.258 0.186,0.144-0.041,1.105 1.230,0.314-0.144,-0.003-0.458,-0.194-0.607,-0.292-0.643,-0.325-0.607,1.239 0.176,0.694 0.021,0.210-0.187,-0.111-0.304,-0.306-0.354,-0.405-0.358,-0.436-0.333,-0.422-0.292,1.989 0.033,1.333-0.033,0.776-0.086,0.362-0.114,-5.536-0.553,4.815 0.339,-0.013-0.087,-0.206-0.081,-0.329-0.072,-4.346-0.183,5.288-0.120,-0.413-0.206,-0.647-0.124,-0.749-0.062,-0.759-0.018,-0.710 0.012,-2.682 0.369,2.724-0.820,-0.233-0.181,-0.380-0.028,-0.443 0.070,-0.449 0.127,-0.417 0.153,-0.365 0.157,-0.876 0.502,1.057-0.586,0.244-0.142,0.193-0.129,0.148-0.113,0.108-0.095,-1.083 0.649,1.567-1.093,-0.028-0.053,-0.166 0.077,-0.240 0.154,-0.268 0.190,-0.266 0.198,-0.243 0.188,-0.210 0.167,-0.829 0.571,0.752-0.740,0.111-0.330,0.132-0.333,-0.078-0.026,-0.132 0.086,-0.157 0.152,-0.161 0.183,-0.152 0.189,-0.405 0.749,0.478-1.165,0.004-0.166,-0.039-0.026,-0.063 0.066,-0.075 0.122,-0.077 0.149,-0.074 0.156,-0.066 0.150,-0.054-1.046,-0.048-0.672,-0.037-0.398,-0.028-0.193,-0.020-0.048,-0.030-0.620,-0.033-0.075,-0.032 0.190,-0.029 0.340,-0.025 0.407,-0.675-0.213,-0.535 0.027,-0.406 0.157,-0.292 0.224,1.622 2.294,-2.397-2.081,-0.428 0.081,-0.140 0.185,0.061 0.242,0.190 0.265,0.264 0.262,2.265 1.259,-0.649-0.291,-2.294-0.839,-0.085 0.150,0.122 0.174,0.245 0.177,-0.544 0.082,0.135 0.141,0.336 0.106,0.427 0.076,0.444 0.051,0.414 0.031,1.661 0.386,-3.362-0.370,-0.986-0.010,-0.381 0.006,0.040 0.016,0.310 0.021,0.464 0.024,0.532 0.023,3.007 0.301,-3.373-0.248,-0.125 0.030,0.148 0.028,0.321 0.025,0.414 0.021,0.450 0.018,2.331 0.160,-7.590-0.591</inkml:trace>
</inkml:ink>
</file>

<file path=ppt/ink/ink2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1076.000 223.000,'0.000'0.089,"0.000"0.135,0.000 0.151,0.000 0.147,0.000 0.554,0.000 0.306,0.000 0.128,0.000 0.010,0.000 0.160,0.000 0.104,0.000-0.028,0.000-0.110,0.000-1.315,0.000 1.508,0.000-0.073,0.000-0.145,0.000-0.176,0.000-0.180,0.000-1.020,0.000 1.331,0.000 0.038,0.000-0.104,0.000-0.181,0.000-0.214,0.000-0.215,0.000-0.198,0.000-0.170,0.000 0.224,0.000 0.275,0.000 0.225,0.000 0.170,0.000 0.027,0.000-0.039,0.000-0.081,0.000 0.363,0.000-0.022,0.000-0.131,0.000-0.189,0.000-0.210,0.000-0.104,0.000-0.193,0.000-0.195,0.000-0.179,0.000-0.154,0.000-0.125,0.000-0.097,0.000-0.071,0.000-0.049,0.000-0.031,0.000-0.018,0.000-0.008,0.000-0.002,0.000 0.003,0.000 0.005,0.000 0.006,0.000 0.006,0.000 0.005,0.000 0.005,0.000 0.004,0.000 0.003,0.000 0.002,0.000 0.001,0.000 0.001,0.000-0.026,0.000-0.057,0.000-0.069,0.000-0.251,0.000-0.281,0.000-0.298,0.000 0.804,0.000-1.351,0.000-0.189,0.000-0.039,0.000 0.057,0.000 0.111,0.000 0.135,0.000-2.867</inkml:trace>
</inkml:ink>
</file>

<file path=ppt/ink/ink20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353.000 629.000,'0.013'0.033,"0.020"0.051,0.023 0.058,0.023 0.058,0.021 0.054,0.019 0.046,0.015 0.038,0.012 0.030,0.009 0.023,0.007 0.016,0.004 0.011,0.003 0.007,-0.009 0.017,-0.021 0.011,-0.024 0.011,-0.024 0.010,0.111 0.715,0.063 0.432,0.023 0.193,-0.005 0.024,-0.023-0.088,-0.033-0.155,-0.117-0.888,0.212 1.322,0.057 0.304,0.036 0.154,-0.224-1.310,0.293 1.847,-0.017-0.153,-0.029-0.293,-0.035-0.361,-0.036-0.378,-0.034-0.361,-0.030-0.323,-0.025-0.276,-0.021-0.225,0.162 0.543,0.046 0.190,-0.013-0.002,-0.048-0.119,-0.065-0.179,-0.070-0.200,-0.066-0.195,-0.058-0.174,-0.048-0.147,-0.038-0.117,-0.028-0.089,-0.020-0.064,-0.013-0.043,-0.008-0.026,-0.004-0.014,-0.001-0.006,0.000 0.000,0.001 0.004,0.002 0.005,-0.012-0.909</inkml:trace>
</inkml:ink>
</file>

<file path=ppt/ink/ink20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358.000 657.000,'0.000'0.059,"0.000"0.092,0.000 0.107,0.000 0.108,0.000 0.101,0.000 0.083,0.000 0.028,0.000 0.003,0.000-0.012,0.000-0.021,-0.081 0.191,-0.125 0.136,-0.142 0.095,-0.141 0.061,-0.129-0.002,-0.143 0.096,-0.096 0.058,-0.058 0.028,0.698-0.928,-1.109 1.350,-0.164 0.120,-0.056-0.011,-0.154 0.107,0.170-0.229,0.219-0.263,0.231-0.262,0.219-0.239,0.193-0.205,0.085 0.002,0.119-0.066,0.119-0.092,0.109-0.100,0.093-0.095,0.075-0.084,0.057-0.070,0.042-0.056,0.029-0.042,0.018-0.030,0.010-0.020,0.005-0.012,0.001-0.006,-0.002-0.002,-0.003 0.000,-0.065 0.013,0.461-0.187,0.262-0.122,0.168-0.087,0.096-0.058,0.042-0.036,0.004-0.019,-0.021-0.006,6.936-1.636</inkml:trace>
</inkml:ink>
</file>

<file path=ppt/ink/ink20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374.000 666.000,'0.084'0.000,"0.128"0.000,0.145 0.000,0.028 0.000,0.099 0.000,0.097 0.000,0.221 0.000,0.038 0.000,-0.025 0.000,-0.064 0.000,-0.084 0.000,-0.090 0.000,-0.314 0.024,0.413 0.116,0.060 0.055,0.016 0.028,-0.016 0.007,-0.342-0.100,0.843 0.316,0.094 0.056,-0.013 0.011,-0.081-0.018,-0.118-0.036,-0.134-0.045,0.971 0.162,0.502 0.061,0.165-0.008,-1.564-0.386,1.580 0.304,-0.181-0.080,-0.279-0.086,-0.320-0.083,-0.312-0.064,-0.476-0.074,-0.445-0.059,-0.387-0.045,-0.319-0.032,-0.250-0.022,-0.186-0.014,-0.131-0.008,-0.086-0.003,-0.052-0.000,-0.026 0.002,-0.008 0.003,0.004 0.003,0.011 0.003,0.014 0.003,0.015 0.002,0.014 0.002,0.012 0.001,0.010 0.001,0.008 0.001,0.006 0.000,0.004 0.000,0.003 0.000,0.002 0.000,0.001-0.000,-1.806 0.001</inkml:trace>
</inkml:ink>
</file>

<file path=ppt/ink/ink20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302.000 683.000,'0.112'0.056,"0.171"0.086,0.193 0.097,0.868 0.094,0.641 0.045,0.430 0.001,0.263-0.027,0.690-0.051,0.364-0.047,0.076-0.048,-0.116-0.046,-0.233-0.041,-0.293-0.035,-0.311-0.028,-2.233-0.045,4.246-0.009,0.765-0.061,0.222-0.061,0.009-0.204,-0.458-0.108,-0.707-0.040,-0.802 0.006,-0.793 0.033,-0.721 0.047,-0.616 0.052,-0.500 0.051,-0.386 0.046,0.043-0.213,-0.067-0.083,-0.116 0.001,-0.136 0.051,-0.136 0.078,-0.124 0.087,-0.106 0.085,-0.086 0.076,-0.066 0.064,-0.048 0.051,-0.033 0.039,-0.021 0.028,-0.012 0.019,-0.005 0.012,-0.001 0.006,0.002 0.003,0.003 0.000,0.004-0.001,0.004-0.002,0.004-0.003,0.003-0.003,0.003-0.002,0.002-0.002,0.001-0.002,0.001-0.001,0.001-0.001,0.000-0.001,0.000-0.000,0.000-0.000,-0.000-0.000,-0.000-0.000,-0.000 0.000,-0.000 0.000,-0.000 0.000,-0.000 0.000,-0.000 0.000,-0.000 0.000,-0.000 0.000,-0.000 0.000,0.000 0.000,0.000 0.011,-0.000 0.026,0.000 0.031,0.000 0.032,0.000 0.030,0.000 0.027,0.000 0.023,0.000 0.065,0.000 0.041,0.000 0.016,0.000-0.001,0.000-0.013,0.000-0.019,0.282 0.367,0.160 0.126,0.072 0.004,0.013-0.070,-0.025-0.109,-0.045-0.123,-0.374-0.419,0.377 0.424,0.043 0.030,0.014-0.013,-0.006-0.040,0.284 0.304,0.136 0.125,0.067 0.036,0.419 0.378,0.169 0.127,0.016-0.023,-0.081-0.116,-0.136-0.165,-0.160-0.184,-0.163-0.181,-0.018 0.047,0.086 0.124,0.026 0.074,-0.017 0.036,0.188 0.243,-0.184-0.132,-0.210-0.174,-0.208-0.185,-0.189-0.176,-0.162-0.156,-0.131-0.130,-0.101-0.103,-0.074-0.078,-0.051-0.056,-0.033-0.037,-0.019-0.023,-0.008-0.012,-0.002-0.005,0.003 0.001,0.005 0.004,0.006 0.005,0.006 0.006,0.006 0.005,0.005 0.005,0.004 0.004,-0.015 0.015,-0.024 0.017,-0.028 0.017,-0.028 0.016,-0.026 0.014,-0.022 0.012,-0.017 0.009,-0.013 0.007,-0.010 0.005,-0.007 0.003,-0.174 0.086,-0.133 0.059,-0.077 0.017,0.451-0.286,-0.643 0.277,-0.055-0.035,0.007-0.045,0.047-0.048,0.070-0.047,-0.077-0.036,-0.005-0.042,0.007-0.035,0.013-0.027,0.016-0.020,0.017-0.014,0.587-0.005,-1.359-0.006,-0.340-0.005,-0.072-0.002,0.101-0.000,0.200 0.001,0.246 0.002,0.254 0.002,0.239 0.002,-0.041-0.311,-0.088-0.207,-0.029-0.123,0.012-0.060,-0.112-0.143,0.156 0.075,0.177 0.113,0.175 0.126,0.158 0.123,0.135 0.111,0.108 0.094,0.083 0.075,0.060 0.057,0.041 0.041,0.026 0.028,0.015 0.018,0.006 0.010,0.001 0.004,-0.003 0.000,-0.005-0.002,-0.005-0.003,-0.005-0.004,-0.005-0.004,-0.004-0.003,-0.003-0.003,-0.003-0.002,-0.002-0.002,-0.001-0.001,-0.001-0.001,-0.000-0.001,-0.000-0.000,-0.000-0.000,0.000 0.000,0.000 0.000,0.000 0.000,0.000 0.000,0.000 0.000,0.004-0.018,0.004-0.027,0.004-0.031,0.004-0.031,0.004-0.029,0.003-0.025,0.003-0.020,0.002-0.016,0.002-0.012,0.013 0.164,0.323-0.283,0.217-0.071,0.161-0.035,0.113-0.009,0.074 0.009,-0.692 0.342,1.745-0.530,0.562-0.054,0.328 0.001,0.156 0.035,0.502 0.021,-0.021 0.056,-0.248 0.055,-0.364 0.048,-0.401 0.041,-0.388 0.032,-1.680 0.315,2.722-0.482,0.636-0.181,-0.065-0.007,-0.173 0.035,-0.332 0.079,-0.405 0.100,-0.534-0.007,-0.336 0.005,-0.328 0.040,-0.300 0.059,-0.261 0.068,-0.218 0.069,-1.596-0.234</inkml:trace>
</inkml:ink>
</file>

<file path=ppt/ink/ink20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442.000 693.000,'0.000'-2.000</inkml:trace>
</inkml:ink>
</file>

<file path=ppt/ink/ink20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533.000 681.000,'2.000'0.000</inkml:trace>
</inkml:ink>
</file>

<file path=ppt/ink/ink20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585.000 561.000,'0.019'-0.005,"0.029"-0.007,0.033-0.008,0.032-0.008,0.029-0.007,0.025-0.006,0.020-0.005,0.015-0.004,0.011-0.003,0.008-0.002,0.005-0.001,0.003-0.001,0.001-0.000,0.000 0.000,-0.000 0.000,-0.001 0.000,-0.001 0.000,-0.001 0.000,0.023 0.013,0.101 0.005,0.122 0.006,0.129 0.006,0.590 0.004,0.339 0.006,0.197 0.005,0.091 0.004,-1.448 0.006,1.750 0.016,0.037 0.031,-0.117 0.035,-0.206 0.035,-0.249 0.032,-0.258 0.028,-0.244 0.024,-0.218 0.019,-0.080 0.094,-0.060 0.135,-0.043 0.152,-0.099 0.066,-0.086 0.054,-0.090 0.027,-0.087 0.008,-0.078-0.005,-0.194-0.587,0.110 0.777,-0.050 0.145,-0.040 0.104,-0.031 0.070,-0.023 0.043,-0.104 1.254,-0.141 0.542,-0.151 0.186,0.208-2.076,-0.695 1.754,-0.255-0.352,-0.138-0.410,-0.054-0.414,0.002-0.382,0.037-0.332,0.056-0.273,0.063-0.215,0.926-0.472,-1.137 0.468,-0.208 0.029,-0.092-0.014,1.281-0.458,-1.813 0.621,0.144-0.062,0.270-0.099,0.323-0.112,0.327-0.111,0.301-0.100,0.259-0.085,0.211-0.068,0.163-0.052,0.120-0.038,0.083-0.026,0.054-0.016,0.031-0.009,0.014-0.004,0.003-0.000,-0.004 0.002,-0.008 0.003,-0.010 0.003,-0.010 0.003,-0.009 0.003,-0.008 0.003,-0.006 0.002,-0.005 0.002,-0.004 0.001,-0.003 0.001,-0.002 0.000,-0.001 0.000,-0.000 0.000,-0.000 0.000,0.000-0.000,0.000-0.000,0.000-0.000,0.172-0.000,0.287-0.000,0.190-0.000,0.161-0.000,0.120 0.000,0.129-0.000,0.017 0.000,-0.020-0.000,-0.044 0.000,-0.057 0.000,-0.760 0.000,1.034 0.000,0.109 0.000,0.007 0.000,-0.062 0.000,-1.017 0.000,1.314-0.000,-0.032 0.000,-0.105 0.000,-0.142 0.000,-0.154 0.000,-0.150 0.000,-0.097 0.000,-0.102 0.000,-0.076 0.000,-0.003 0.000,0.036 0.000,0.005 0.000,-0.016 0.000,0.045 0.000,-0.071 0.000,-0.078 0.000,-0.104-0.012,-0.111-0.018,-0.106-0.021,-0.094-0.021,-0.079-0.019,-0.063-0.016,-0.048-0.013,-0.035-0.010,-0.023-0.007,-0.015-0.005,-0.008-0.003,-0.003-0.002,0.000-0.001,0.002-0.000,0.003 0.000,0.003 0.000,0.003 0.001,0.003 0.001,0.003 0.001,0.002 0.000,0.002 0.000,0.001-0.004,0.000-0.069,0.006-1.930</inkml:trace>
</inkml:ink>
</file>

<file path=ppt/ink/ink20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642.000 556.000,'-0.013'0.026,"-0.020"0.039,-0.022 0.044,-0.022 0.044,-0.020 0.040,-0.017 0.034,-0.014 0.028,-0.011 0.022,-0.008 0.016,-0.006 0.011,-0.004 0.007,-0.002 0.004,-0.001 0.002,0.011 0.254,0.003 0.206,0.003 0.148,0.003 0.100,0.003 0.062,0.003 0.034,0.002 0.013,0.002-0.002,0.002-0.112,-0.217 1.897,-0.040 0.424,0.009-0.007,0.038-0.269,0.052-0.405,0.057-0.453,0.054-0.443,0.061-0.411,0.030-0.142,0.025-0.133,0.021-0.119,0.016-0.102,0.020 0.005,0.021-0.108,0.019-0.125,0.017-0.126,0.014-0.118,0.011-0.104,0.008-0.087,0.006-0.070,0.004-0.054,0.003-0.040,-0.077-0.026,1.314-0.024,0.751-0.041,0.416-0.034,0.176-0.027,0.016-0.020,-0.083-0.015,-1.515 0.041,2.651-0.648,0.632-0.420,0.351-0.353,-3.795 1.221,3.969-1.582,-0.539 0.037,-0.695 0.172,-0.730 0.239,-0.688 0.259,-0.603 0.249,-0.499 0.221,-0.955 0.583,0.528-0.653,-0.212-0.049,-0.174 0.003,-0.137 0.036,-0.104 0.056,-0.075 0.065,-0.115-0.479,-0.121-0.252,-0.113-0.135,-0.099-0.051,-0.082 0.004,-0.064 0.038,-0.319 0.054,-0.321-0.141,-0.225-0.051,-0.147 0.015,-0.482-0.316,-0.010 0.123,0.114 0.206,0.185 0.244,0.217 0.250,0.222 0.236,0.208 0.209,-0.044 0.057,0.094 0.111,0.115 0.098,0.118 0.082,0.110 0.065,0.592 0.250,-0.622-0.351,0.031-0.021,0.069 0.023,0.088 0.048,0.092 0.060,0.087 0.062,0.076 0.058,0.064 0.051,0.051 0.042,0.038 0.034,0.027 0.025,0.019 0.018,0.012 0.012,0.006 0.008,0.002 0.004,-0.000 0.001,-0.002-0.000,-0.046-0.001,-0.066-0.002,-0.074-0.002,-0.072-0.002,-0.065-0.002,-0.438-0.002,-0.250-0.001,-0.106-0.001,-0.008-0.001,0.215-0.000,0.057-0.000,0.066-0.000,0.068-0.000,0.013 0.010,0.211 0.016,0.218 0.018,0.203 0.018,0.176 0.016,0.145 0.014,0.114 0.011,0.085 0.009,0.060 0.006,0.039 0.004,0.024 0.003,0.012 0.002,0.004 0.001,-0.002 0.000,-0.005-0.000,-0.006-0.000,10.154 0.323</inkml:trace>
</inkml:ink>
</file>

<file path=ppt/ink/ink20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756.000 553.000,'0.017'0.004,"0.026"0.006,0.029 0.007,0.029 0.007,0.026 0.006,0.022 0.006,0.018 0.005,0.014 0.003,0.010 0.003,0.007 0.002,0.005 0.001,0.003 0.001,0.001 0.000,0.000 0.000,-0.000-0.000,-0.001-0.000,-0.001-0.000,-0.001-0.000,-0.001-0.000,-0.001-0.000,0.054 0.019,0.073 0.027,0.082 0.030,0.080 0.029,-0.395-0.124,0.514 0.209,0.040 0.051,-0.022 0.026,-0.060 0.008,-0.080-0.004,-0.387-0.254,0.595 0.642,0.074 0.234,-0.009 0.125,-0.062 0.045,-0.091-0.009,-0.116-0.038,-0.096-0.062,-0.090-0.098,-0.080-0.115,-0.067-0.118,-0.055-0.112,-0.083-0.447,0.034 0.490,-0.034 0.015,-0.023 0.020,-0.014 0.021,0.014-0.533,-0.029 0.459,-0.024 0.026,-0.027 0.012,-0.027 0.002,0.072-0.481,-0.509 0.532,-0.327-0.002,-0.278-0.002,-0.229-0.002,-0.181-0.001,-0.137-0.001,-2.634 0.651,-1.620 0.401,-0.844 0.209,-0.274 0.069,0.122-0.029,0.377-0.092,-0.695 0.147,0.188-0.087,0.598-0.190,0.825-0.244,0.915-0.263,0.911-0.257,0.433-0.171,0.883-0.254,0.773-0.203,0.637-0.155,0.499-0.111,0.371-0.075,0.261-0.047,0.171-0.026,0.102-0.010,0.051-0.000,0.015 0.006,-0.008 0.009,-0.021 0.010,-0.027 0.010,-0.028 0.009,-0.027 0.008,-0.023 0.006,0.962-0.087,0.777-0.093,0.573-0.090,1.167-0.165,0.504-0.085,0.340-0.061,0.210-0.041,0.112-0.025,0.041-0.013,-0.006-0.005,-0.036 0.001,0.376 0.023,-0.339 0.092,-0.586 0.104,-0.687 0.103,-0.690 0.093,-0.632 0.079,-0.543 0.064,-0.441 0.049,-0.341 0.036,-0.251 0.025,-0.013-0.162,-0.061-0.083,-0.076-0.028,-0.079 0.008,-0.073 0.029,-0.063 0.039,-0.052 0.042,-0.040 0.040,-0.029 0.035,-0.020 0.029,-0.013 0.023,-0.008 0.017,-0.004 0.012,-0.001 0.008,0.001 0.005,0.002 0.002,0.002 0.001,0.002-0.000,0.002-0.001,0.002-0.001,0.002-0.001,0.001-0.001,0.304-0.302,0.192-0.189,0.107-0.104,0.047-0.044,0.006-0.003,-0.019 0.022,-0.033 0.035,-0.038 0.039,0.955-0.443,1.339-0.721,0.703-0.389,0.245-0.147,-0.067 0.019,-0.261 0.123,-0.366 0.181,-0.407 0.205,-0.403 0.205,14.809-11.587</inkml:trace>
</inkml:ink>
</file>

<file path=ppt/ink/ink20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820.000 521.000,'-0.074'0.000,"-0.115"0.000,-0.134 0.000,-0.135 0.000,-0.127 0.000,0.460 0.009,-0.850 0.466,-0.263 0.431,-0.205 0.397,-0.153 0.344,-0.125 0.419,0.015 0.169,0.117-0.017,0.172-0.133,0.193-0.195,0.191-0.219,0.638-0.994,-0.665 1.425,-0.002 0.174,0.004 0.084,-0.055 0.245,0.056-0.069,0.098-0.208,0.115-0.274,0.115-0.289,0.104-0.272,0.389-0.942,-0.757 1.919,-0.199 0.579,-0.052 0.208,0.046-0.046,0.105-0.204,0.135-0.291,0.115-0.154,0.067-0.104,0.072-0.184,0.072-0.225,0.067-0.238,0.059-0.232,0.077-0.183,0.073-0.170,0.071-0.165,0.065-0.152,0.057-0.133,0.040 0.032,0.049-0.094,0.036-0.096,0.026-0.090,0.017-0.079,0.010-0.065,0.005-0.052,0.001-0.039,0.121 0.419,0.104 0.263,0.085 0.145,0.067 0.060,-0.317-0.960,0.540 0.905,0.073-0.144,0.002-0.172,-0.042-0.175,-0.065-0.162,0.500-0.147,0.287-0.107,0.118-0.085,0.002-0.064,-0.070-0.046,-1.150-0.023,1.168-0.008,0.114-0.015,0.082-0.009,0.166-0.008,-0.096-0.000,-0.142 0.003,-0.160 0.004,-0.159 0.005,-0.146 0.005,-0.886 0.016,0.034-0.009,1.432-0.243,0.448-0.166,0.266-0.130,-0.477 0.074,0.917-0.301,-0.043-0.056,-0.152-0.021,-0.220 0.004,0.120-0.125,-0.440 0.100,-0.428 0.119,-0.388 0.121,-0.332 0.113,-0.270 0.099,-0.273 0.100,-0.127-0.005,-0.103-0.026,-0.081-0.039,-0.066-0.085,-0.055-0.010,-0.034 0.004,-0.019 0.013,-0.007 0.018,0.001 0.020,0.060 0.343,-0.192-0.383,-0.114 0.023,-0.104 0.048,-0.090 0.060,-0.184 0.071,-0.129 0.058,-0.073 0.052,-0.031 0.045,-0.002 0.038,0.018 0.030,0.727 0.034,-0.020-0.008,-1.160-0.248,-0.258-0.128,-0.137-0.092,-0.047-0.063,0.010-0.031,-0.021-0.012,0.030 0.024,0.063 0.047,-0.605-0.024,-0.001 0.099,0.144 0.098,0.224 0.089,0.256 0.077,0.257 0.063,-0.161 0.051,-0.090 0.033,0.030 0.024,0.106 0.017,0.149 0.011,-0.069 0.007,0.030 0.003,0.053 0.000,-0.178-0.001,0.019-0.003,0.105-0.003,0.150-0.003,0.167-0.003,-0.011-0.003,0.037-0.002,0.065-0.002,0.077-0.001,0.078-0.001,0.118 0.002,0.181 0.004,0.184 0.005,0.170 0.005,0.147 0.005,0.120 0.004,0.093 0.003,0.069 0.003,0.048 0.002,0.031 0.001,0.018 0.001,0.009 0.000,0.002 0.000,-0.002 0.000,-0.004-0.000,-0.005-0.000,-0.006-0.000,-0.005-0.000,-0.005-0.000,-0.004-0.000,-0.003-0.000,-0.002-0.000,-0.002-0.000,-0.001 0.000,-0.001-0.000,-0.000 0.000,-0.000 0.000,0.000 0.000,-0.189-0.029,0.025-0.000,1.182 0.020,0.595-0.003,0.369-0.004,0.195-0.004,0.067-0.003,8.970 0.003</inkml:trace>
</inkml:ink>
</file>

<file path=ppt/ink/ink2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1083.000 225.000,'0.010'0.000,"0.016"0.000,0.018 0.000,0.017 0.000,0.016 0.000,0.013 0.000,0.010 0.000,0.008 0.000,0.006 0.000,0.004 0.000,0.002 0.000,0.001 0.000,0.000 0.000,0.000 0.000,-0.000 0.000,-0.000 0.000,-0.001 0.000,-0.000 0.000,-0.000 0.000,-0.000 0.000,-0.000 0.000,-0.000 0.000,-0.000 0.000,-0.000 0.000,0.000 0.000,0.000 0.000,-0.000 0.000,0.000 0.000,0.000 0.000,0.000 0.000,0.000 0.000,0.000 0.000,0.000 0.000,0.000 0.000,0.000 0.000,0.000 0.000,0.000 0.000,0.000 0.000,0.000 0.000,0.000 0.000,0.000 0.000,0.000 0.000,0.030 0.000,0.064 0.000,0.074 0.000,0.076 0.000,0.071 0.000,0.062 0.000,-0.385 0.000,1.317 0.000,0.470 0.000,0.210 0.000,0.033 0.000,-0.078 0.000,-0.205 0.000,-0.309 0.000,-0.327 0.000,-0.309 0.000,-0.271 0.000,-0.224 0.000,-0.176 0.000,-0.131 0.000,-0.092 0.000,-0.061 0.000,-0.036 0.000,-0.018 0.000,-0.006 0.000,0.002 0.000,0.007 0.000,0.009 0.000,0.010 0.000,0.009 0.000,0.008 0.000,0.007 0.000,0.005 0.000,0.004 0.000,0.003 0.000,0.002 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0.000,0.001 0.006,0.001 0.009,0.002 0.010,0.002 0.010,0.001 0.009,0.001 0.008,0.001 0.006,0.001 0.005,0.000 0.003,0.000 0.002,0.000 0.001,0.000 0.001,0.000 0.000,0.000-0.000,0.000-0.000,0.000-0.000,-0.000-0.000,0.000-0.000,-0.000-0.000,0.000-0.000,0.000-0.000,0.000-0.000,0.000-0.000,0.000-0.000,-0.000-0.000,0.000-0.000,0.000-0.000,0.000 0.000,0.000 0.000,0.000 0.000,-0.000 0.000,0.000 0.000,-0.000 0.000,0.000 0.000,-0.000 0.000,0.000 0.000,-0.000 0.000,0.000 0.000,-0.000 0.000,0.000-0.000,-0.000 0.000,0.000 0.000,-0.000 0.000,0.004 0.013,0.003 0.031,0.003 0.036,0.003 0.036,0.003 0.034,0.002 0.030,0.004-0.127,-0.001 0.323,0.001 0.108,0.001 0.074,0.001 0.046,0.000 0.025,-0.000-0.550,0.000 1.108,0.000 0.276,0.000 0.108,0.000-0.008,0.000-0.081,-0.001-1.243,0.000 1.236,-0.000-0.071,-0.000-0.139,-0.000-0.173,0.000-0.184,-0.000-0.178,0.000-0.161,-0.000-0.026,0.000 0.007,0.000-0.002,0.000-0.009,0.000 0.151,0.000-0.026,0.000-0.064,0.000-0.082,0.000-0.086,0.000-0.081,0.000-0.338,-0.017 0.543,-0.026 0.066,-0.029-0.002,-0.029-0.044,-0.026-0.065,0.098-0.475,-0.251 0.557,-0.098 0.107,-0.062 0.065,-0.034 0.032,-0.014 0.008,0.001-0.008,-0.252 0.517,-0.105 0.241,-0.012 0.061,0.051-0.061,0.088-0.137,-0.062 0.021,0.037-0.119,0.078-0.160,0.099-0.175,0.077-0.145,0.107-0.209,0.093-0.188,0.077-0.159,0.060-0.128,0.045-0.098,0.032-0.071,0.021-0.049,0.013-0.031,0.007-0.017,0.002-0.008,-0.001-0.001,-0.003 0.003,-0.003 0.006,-0.004 0.007,-0.004 0.007,-0.003 0.006,-0.003 0.005,-0.028 0.005,-0.062 0.002,-0.076 0.002,-0.081 0.001,-0.335-0.027,-0.135-0.042,-0.047-0.048,-0.060-0.053,0.007-0.055,0.052-0.051,0.076-0.044,0.084-0.036,0.082-0.028,0.075-0.021,-0.083-0.458,0.000-0.263,0.049-0.124,0.435 1.014,-0.309-0.955,0.069 0.027,0.068 0.075,0.063 0.101,0.055 0.111,0.046 0.110,0.084 0.585,-0.039-1.146,0.025-0.268,0.019-0.105,0.014 0.011,0.009 0.088,-0.006 1.259,0.015-1.495,0.003 0.030,0.000 0.123,-0.001 0.173,-0.002 0.193,-0.007 1.050,0.182-1.222,0.092-0.005,0.050 0.082,0.020 0.132,-0.001 0.155,-0.014 0.157,0.169-0.067,0.038 0.105,-0.025 0.143,-0.061 0.153,-0.077 0.146,-0.081 0.128,-0.075 0.107,-0.065 0.084,-0.054 0.063,-0.042 0.044,-0.031 0.029,-0.021 0.018,-0.014 0.009,-0.008 0.003,-0.004-0.001,-0.001-0.003,0.001-0.004,0.002-0.005,0.002-0.004,0.002-0.004,0.002-0.003,0.002-0.003,0.002-0.002,0.001-0.001,0.001-0.001,0.001-0.001,0.000-0.000,0.037 0.021,0.060 0.023,0.072 0.028,0.075 0.029,0.072 0.028,-0.243-0.067,0.425 0.182,0.060 0.038,0.017 0.005,-0.012-0.016,-0.029-0.028,-0.038-0.034,-0.040-0.034,0.495 0.309,0.304 0.217,0.151 0.139,-0.089-0.027,-0.070-0.032,-0.116-0.069,-0.139-0.089,-0.145-0.096,-0.140-0.095,-0.552-0.309,0.657 0.317,0.001-0.004,-0.039-0.004,-0.062-0.004,-0.072-0.003,-0.074-0.003,-0.070-0.002,-0.063-0.002,0.475 0.488,0.270 0.251,0.150 0.109,0.064 0.013,0.005-0.047,-0.122-0.139,-0.170-0.168,-0.193-0.178,-0.190-0.169,-0.173-0.149,-0.147-0.124,-0.119-0.099,-0.092-0.075,-0.068-0.053,-0.047-0.036,-0.030-0.022,-0.017-0.012,-0.008-0.004,-0.001 0.000,0.003 0.003,0.005 0.005,0.006 0.005,0.032 0.006,0.047 0.005,0.053 0.004,0.052 0.003,0.047 0.002,1.078 0.010</inkml:trace>
</inkml:ink>
</file>

<file path=ppt/ink/ink21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882.000 589.000,'0.005'0.016,"0.008"0.025,0.010 0.029,0.009 0.028,0.009 0.026,0.007 0.022,0.006 0.018,0.005 0.014,0.004 0.011,0.002 0.007,0.002 0.005,0.001 0.003,0.000 0.001,0.000 0.000,-0.000-0.000,2.181 3.542</inkml:trace>
</inkml:ink>
</file>

<file path=ppt/ink/ink21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944.000 524.000,'0.000'0.059,"0.000"0.090,0.000 0.102,0.000 0.102,0.000 0.093,0.000 0.079,0.000 0.065,0.000 0.195,0.000 0.152,0.000 0.080,0.000 0.028,0.000-0.008,0.000-0.030,-0.233 0.445,-0.237 0.357,-0.225 0.264,-0.201 0.186,-0.188 0.529,-0.048 0.118,0.030-0.118,0.079-0.263,0.106-0.339,0.115-0.364,0.113-0.355,0.104-0.324,-0.239 0.936,-0.120 0.496,-0.028 0.164,0.034-0.065,0.072-0.211,0.035 0.260,0.150-0.125,0.149-0.183,0.143-0.153,0.112-0.190,0.092-0.236,0.072-0.246,0.054-0.233,0.039-0.033,0.027-0.148,0.016-0.175,0.007-0.176,0.002-0.161,0.015-0.044,0.028-0.018,0.033-0.044,0.034-0.057,0.032-0.062,0.028-0.061,0.024-0.056,0.033-0.036,-0.011-0.069,-0.021-0.061,-0.026-0.051,-0.026-0.040,-0.024-0.030,-0.021-0.021,-0.017-0.014,-0.013-0.009,-0.010-0.004,-0.007-0.002,-0.004 0.000,0.388 0.003,0.256 0.002,0.145 0.002,0.062 0.002,0.003 0.002,-0.037 0.001,-0.698 0.003,1.097-0.002,0.088 0.001,-0.013 0.001,-0.074 0.001,-0.106 0.000,-0.117 0.000,-0.114 0.000,-0.783-0.000,0.749 0.000,-0.024 0.000,-0.028-0.000,-0.027-0.000,-0.682-0.000,0.805-0.015,0.029-0.023,-0.040-0.027,-0.082-0.027,-0.102-0.025,-0.612 0.078,0.783-0.444,0.111-0.211,0.042-0.131,-0.008-0.069,0.330-0.241,-0.024 0.014,-0.128 0.080,-0.183 0.114,-0.192 0.108,-0.204 0.116,-0.184 0.103,-0.156 0.086,-0.126 0.068,-0.097 0.051,-0.085 0.108,-0.056 0.021,-0.052 0.016,-0.046 0.011,-0.126-0.025,-0.105 0.041,-0.099 0.044,-0.087 0.042,-0.260 0.019,-0.140 0.000,-0.046-0.010,0.017-0.016,0.055-0.018,0.075-0.018,0.082-0.017,0.080-0.015,0.018 0.012,0.027 0.019,0.042 0.026,0.048 0.028,0.048 0.027,0.045 0.025,0.039 0.021,-0.047 0.017,-0.079 0.015,-0.100 0.011,-0.106 0.008,-0.101 0.005,-0.091 0.003,-0.289 0.002,-0.131 0.000,-0.028-0.000,0.039-0.001,0.077-0.001,0.095-0.001,0.098-0.001,0.092-0.001,0.082-0.001,-0.356-0.001,-0.146-0.000,0.004-0.000,0.098-0.000,0.149-0.000,0.170-0.000,0.171-0.003,0.216-0.005,0.197-0.005,0.169-0.005,0.137-0.005,0.106-0.004,0.078-0.003,0.054-0.003,0.035-0.002,0.020-0.001,0.009-0.001,0.002-0.000,-0.003-0.000,-0.005 0.000,-0.006 0.000,-0.007 0.000,-0.006 0.000,-0.005 0.000,-0.004 0.000,-0.003 0.000,-0.003 0.000,-0.002 0.000,-0.001 0.000,-0.001 0.000,-0.000 0.000,-0.000 0.000,0.000 0.000,0.464-0.093</inkml:trace>
</inkml:ink>
</file>

<file path=ppt/ink/ink21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1009.000 621.000,'-0.049'0.000,"-0.075"0.000,-0.084 0.000,-0.081 0.000,-0.073 0.000,-0.061 0.000,-0.049 0.000,-0.037 0.000,-0.026 0.000,-0.018 0.000,-0.011 0.000,-0.006 0.000,-0.002 0.000,0.000 0.000,0.002 0.000,0.002 0.000,0.003 0.000,0.002 0.000,-0.949 0.000,-0.688 0.000,-0.438 0.000,-0.246 0.000,-0.104 0.000,-0.006 0.000,-8.707 0.000</inkml:trace>
</inkml:ink>
</file>

<file path=ppt/ink/ink21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887.000 639.000,'0.009'0.009,"0.249"0.249,0.151 0.151,0.098 0.098,0.057 0.057,0.026 0.026,-0.465-0.468,0.982 0.440,0.298-0.059,0.146-0.073,0.037-0.077,-0.037-0.075,-0.082-0.068,-0.106-0.059,-1.048-0.113,2.094 0.306,0.418 0.073,0.121 0.016,-0.078-0.021,-0.200-0.044,-0.263-0.055,0.757-0.072,0.535-0.049,0.246-0.045,0.039-0.039,-0.101-0.033,-0.188-0.027,-2.907-0.038,3.195 0.014,-0.037-0.015,-0.220-0.010,-0.326-0.007,-2.694 0.007,2.466-0.011,-0.355-0.001,-0.397 0.000,-0.396 0.001,-0.369 0.002,-0.325 0.002,-0.274 0.002,0.273-0.216,0.136-0.137,0.034-0.076,-0.035-0.031,-0.078 0.001,-0.100 0.021,0.454-0.307,0.193-0.175,0.040-0.088,-0.061-0.026,-0.121 0.016,0.383-0.477,0.237-0.309,0.045-0.131,-0.085-0.005,-0.166 0.079,-0.209 0.129,-1.119 0.936,1.099-1.163,-0.020-0.083,-0.085 0.019,0.251-0.316,-0.112 0.097,-0.192 0.200,-0.232 0.252,-0.241 0.269,-0.230 0.261,-0.207 0.238,-0.145 0.049,-0.049-0.043,-0.059-0.015,-0.062 0.005,-0.457 0.790,-0.004-0.008,0.444-1.328,-0.124-0.073,-0.114 0.038,-0.099 0.103,-0.081 0.134,-0.063 0.142,-0.079 1.005,0.025-1.333,-0.027-0.273,-0.018-0.136,-0.012-0.036,-0.007 0.031,0.014 1.560,-0.168-2.160,-0.118-0.029,-0.099 0.155,-0.078 0.254,-0.059 0.292,-0.468-0.191,-0.472-0.316,0.827 1.420,-1.292-1.677,-0.033 0.118,0.121 0.248,0.208 0.311,0.246 0.326,0.251 0.309,0.918 1.089,-0.836-1.048,-0.047-0.076,-0.000-0.005,0.032 0.044,-0.177-0.197,0.033 0.045,0.086 0.096,0.115 0.124,-0.153-0.059,0.038 0.146,0.076 0.162,0.094 0.159,0.096 0.144,0.090 0.122,0.616 0.485,-0.828-0.689,-0.156-0.114,-0.067-0.022,-0.003 0.042,-0.283-0.183,0.013 0.056,0.085 0.117,0.124 0.146,0.139 0.152,0.137 0.145,0.801 0.388,-1.140-0.444,-0.107 0.001,0.007 0.029,0.076 0.044,0.112 0.049,0.997 0.328,-2.465-0.616,-0.719-0.152,-0.284-0.083,0.004-0.034,-1.137-0.046,-0.833-0.049,-0.576-0.046,-0.369-0.040,5.402 0.942,-4.927-0.716,-0.078 0.038,0.212 0.043,0.392 0.044,0.489 0.042,-0.979-0.009,0.299 0.123,0.618 0.129,0.766 0.122,0.962 0.116,0.728 0.083,0.660 0.067,0.568 0.052,0.467 0.039,0.368 0.027,0.278 0.018,0.199 0.011,0.135 0.005,0.058 0.061,0.011 0.099,-0.017 0.117,-0.035 0.122,-0.045 0.117,0.074-0.414,-0.240 0.729,-0.143 0.157,-0.133 0.082,-0.247 0.597,-0.076 0.228,0.015 0.025,0.072-0.106,0.104-0.182,0.116-0.218,0.115-0.225,-0.115 0.552,-0.032 0.419,0.023 0.304,0.456-1.981,-0.382 2.239,0.057 0.003,0.059-0.165,0.056-0.262,0.050-0.306,0.043-0.314,0.035-0.297,0.027-0.265,0.133-0.875,-0.100 2.111,0.030 0.549,0.027 0.194,0.023-0.047,0.018-0.197,0.029-2.308,-0.012 2.070,0.009-0.094,0.006-0.201,0.005-0.261,-0.001-1.631,0.015 1.535,0.017-0.270,0.019-0.285,0.019-0.275,0.017-0.250,0.015-0.216,0.013-0.179,-0.088-0.410,0.290 0.540,0.163 0.070,0.078-0.021,0.020-0.075,-0.017-0.100,-0.038-0.107,-0.047-0.101,-0.049-0.089,-0.045-0.073,-0.039-0.058,-0.032-0.043,-0.025-0.030,-0.018-0.020,-0.013-0.012,-0.204 0.011,0.831 0.161,0.574 0.123,0.480 0.083,0.390 0.052,1.355 0.295,0.189 0.057,-0.180-0.029,-0.392-0.080,-0.490-0.105,-0.509-0.111,-1.865-0.365,1.628 0.209,-0.047-0.070,-0.120-0.060,-0.161-0.050,-0.178-0.040,-0.068-0.031,-0.267-0.028,-0.251-0.018,-0.221-0.011,-0.184-0.005,-0.147-0.001,0.448 0.003,0.285 0.002,0.141 0.003,0.037 0.003,-0.033 0.003,-0.076 0.003,-0.962 0.007,1.985-0.005,0.400 0.002,0.081 0.002,-0.094 0.001,-0.085 0.001,-0.224 0.001,-0.299 0.000,-0.327 0.000,-0.322 0.000,-0.296 0.000,-0.259-0.000,0.182-0.000,0.059-0.000,-0.011-0.000,-0.055-0.000,-0.078-0.000,-0.733-0.000,0.740 0.000,-0.099-0.000,-0.120-0.000,-0.123 0.000,-0.114 0.000,-0.099 0.000,-0.081-0.000,-0.063 0.000,0.109-0.000</inkml:trace>
</inkml:ink>
</file>

<file path=ppt/ink/ink21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728.000 674.000,'0.000'0.015,"0.000"0.023,0.000 0.026,0.000 0.025,0.000 0.023,0.000 0.019,0.000 0.015,0.000 0.012,0.000 0.008,0.000 0.006,0.000 0.004,0.000 0.002,0.000 0.001,0.000 0.000,0.000-0.000,0.000-0.001,0.000-0.001,0.000-0.001,0.000-0.001,0.000-0.001,0.000-0.000,0.000-0.000,0.000-0.000,0.000-0.000,0.000-0.000,0.000-0.000,0.000-0.000,0.000 0.000,0.000 0.000,0.000 0.003,0.000 0.037,0.000 0.044,0.000 0.045,0.000 0.043,0.000 0.039,0.000-0.299,0.000 0.585,0.000 0.106,0.000 0.040,0.000-0.004,0.000-0.082,0.000-0.101,0.000-0.112,0.000-0.109,0.000-0.098,0.000-0.083,0.000-0.066,0.000-0.050,0.000-0.036,0.000-0.025,0.000-0.016,0.000-0.009,0.000-0.004,0.000-0.000,0.000 0.002,0.000 0.003,0.000 0.003,0.000 0.003,0.000 0.003,0.000 0.003,0.000 0.002,0.000 0.002,0.000 0.120</inkml:trace>
</inkml:ink>
</file>

<file path=ppt/ink/ink21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752.000 673.000,'0.015'0.000,"0.024"0.000,0.027 0.000,0.026 0.000,0.024 0.000,0.020 0.000,0.016 0.000,0.013 0.000,0.009 0.000,0.006 0.000,0.004 0.000,0.002 0.000,0.001 0.000,0.000 0.000,-0.000 0.000,-0.001 0.000,-0.001 0.000,-0.001 0.000,-0.001 0.000,-0.001 0.000,-0.001 0.000,-0.000 0.000,0.212 0.000,0.384 0.000,0.457 0.000,0.478 0.000,0.462 0.000,-1.674 0.000,3.247-0.037,0.609-0.058,0.161-0.067,-0.138-0.068,-3.504 0.176,3.836-0.416,-0.403-0.072,-0.599 0.002,-0.668 0.048,-0.652 0.071,-1.553 0.275,1.082-0.168,-0.391 0.078,-0.367 0.068,-0.320 0.056,-0.264 0.044,-0.206 0.032,-0.153 0.023,-0.107 0.015,-0.070 0.009,-0.041 0.004,-0.020 0.001,-0.006-0.001,0.004-0.002,0.009-0.002,0.011-0.003,0.012-0.002,0.011-0.002,0.010-0.002,0.008-0.001,0.145-0.004</inkml:trace>
</inkml:ink>
</file>

<file path=ppt/ink/ink21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826.000 652.000,'0.029'0.010,"0.044"0.015,0.050 0.016,0.049 0.016,0.044 0.015,0.037 0.012,0.030 0.010,0.022 0.008,0.016 0.005,0.029 0.062,0.029 0.089,0.028 0.097,0.025 0.094,0.073 0.438,0.023 0.196,-0.014 0.027,-0.036-0.079,-0.046-0.137,-0.352-0.728,0.367 0.773,-0.003-0.027,-0.021-0.090,-0.031-0.122,-0.035-0.132,0.074 0.058,0.049 0.002,0.032-0.030,0.019-0.047,-0.024 0.010,-0.007 0.011,-0.012-0.006,-0.014-0.016,-0.015-0.021,-0.367-0.426,0.420 0.393,-0.008-0.040,-0.033-0.039,-0.046-0.035,-0.051-0.029,-0.050-0.024,-0.046-0.018,0.112 0.223,0.121 0.214,0.078 0.149,0.174 0.291,-0.007-0.002,-0.045-0.072,-0.067-0.112,-0.076-0.131,-0.077-0.134,-0.392-0.586,0.310 0.638,-0.093-0.049,-0.083-0.076,-0.070-0.087,-0.057-0.087,-0.044-0.080,-0.032 0.063,-0.020 0.065,-0.014 0.040,-0.009 0.021,0.011-0.467,-0.057 0.791,-0.062 0.125,-0.069 0.049,-0.068-0.004,-0.061-0.036,-0.053-0.054,0.295-0.813,-0.908 0.957,-0.286-0.004,-0.084-0.085,0.048-0.128,0.126-0.144,0.163-0.143,0.173-0.130,-0.191-0.156,-0.233-0.087,-0.180-0.075,-0.404-0.058,-0.105-0.056,0.028-0.042,0.111-0.030,0.156-0.020,0.173-0.012,-0.011-0.006,0.093-0.002,0.153 0.001,0.180 0.003,0.184 0.004,0.173 0.004,0.153 0.004,0.453 0.009,-0.491-0.140,0.052-0.101,0.078-0.083,0.088-0.066,0.087-0.049,0.078-0.035,0.004-7.496</inkml:trace>
</inkml:ink>
</file>

<file path=ppt/ink/ink21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841.000 643.000,'0.021'-0.005,"0.033"-0.008,0.037-0.009,0.037-0.009,0.034-0.009,0.030-0.007,0.024-0.006,0.019-0.005,0.014-0.004,0.010-0.003,0.007-0.002,0.004-0.001,0.002-0.001,0.001-0.000,-0.000 0.000,0.020 0.006,0.036 0.008,0.041 0.009,0.042 0.009,0.038 0.009,0.034 0.008,0.028 0.006,0.763 0.005,0.487 0.003,0.254 0.003,0.084 0.002,-0.033 0.001,-0.106 0.001,0.548 0.000,0.160 0.000,-0.058-0.000,-0.193-0.000,-0.089-0.000,-0.340-0.000,-0.367-0.000,-0.353-0.000,-0.315-0.000,-0.265-0.000,-0.212-0.000,-0.161-0.000,-0.117-0.000,0.159-0.000,0.077 0.000,0.017 0.000,-0.021 0.000,-0.043 0.000,-0.054 0.000,-0.056 0.000,-0.052 0.000,-0.046 0.000,-0.039 0.000,-0.031 0.000,-0.023 0.000,-0.017 0.000,-0.011 0.000,-0.007 0.000,-0.004 0.000,0.023 0.000,0.042 0.000,0.050 0.000,0.051 0.000,0.048 0.000,0.043 0.000,0.036 0.000,1.313 0.000</inkml:trace>
</inkml:ink>
</file>

<file path=ppt/ink/ink21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929.000 616.000,'0.020'0.000,"0.030"0.000,0.034 0.000,0.033 0.000,0.030 0.000,0.025 0.000,0.020 0.000,0.015 0.000,0.011 0.000,0.008 0.000,0.005 0.000,0.003 0.000,0.001 0.000,0.000 0.000,-0.001 0.000,-0.001 0.000,-0.001 0.000,-0.001 0.000,-0.001 0.000,-0.001 0.000,-0.001 0.000,-0.000 0.000,0.573 0.000,0.411 0.000,0.266 0.000,0.153 0.000,0.503 0.000,0.192 0.000,0.016 0.000,-0.095 0.000,-0.158 0.000,-0.185 0.000,1.581 0.000,0.726 0.000,0.219 0.000,-0.107 0.000,-3.530 0.000,4.954 0.000,0.453 0.000,-0.146 0.000,-0.494 0.000,-0.506-0.120,-0.579-0.098,-0.635-0.075,-0.615-0.055,-0.550-0.038,-2.192 0.315,-0.002 0.001,1.982-0.292,-0.213 0.025,-0.285 0.033,-0.306 0.035,-0.295 0.033,-0.264 0.030,-0.223 0.025,-0.180 0.020,-0.565 0.125,2.912-2.362</inkml:trace>
</inkml:ink>
</file>

<file path=ppt/ink/ink21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914.000 645.000,'0.015'0.000,"0.023"0.000,0.025 0.000,0.024 0.000,0.022 0.000,0.018 0.000,0.015 0.000,0.011 0.000,0.008 0.000,0.005 0.000,0.003 0.000,0.002 0.000,0.001 0.000,-0.000 0.000,-0.000 0.000,-0.001 0.000,-0.001 0.000,-0.001 0.000,0.317 0.000,0.266 0.000,0.194 0.000,0.135 0.000,0.202 0.000,0.007 0.000,-0.041 0.000,-0.069 0.000,-0.082 0.000,-0.084 0.000,1.490-0.015,0.646-0.023,0.139-0.025,-0.179-0.024,-0.356-0.022,-0.430-0.018,0.111-0.077,0.380-0.063,0.181-0.029,0.033-0.005,0.061-0.000,-0.082 0.002,-0.177 0.004,-0.234 0.005,0.454-0.053,-0.444 0.050,-0.485 0.056,-0.467 0.055,-0.415 0.049,-0.346 0.042,0.630-0.006,0.415-0.039,0.223-0.054,0.085-0.059,-1.820 0.201,1.874-0.202,-0.040 0.012,-0.171 0.025,-0.242 0.032,-0.270 0.034,-0.268 0.032,-0.247 0.029,-0.009-0.037,-0.016-0.020,-0.067-0.004,-0.096 0.007,-0.109 0.013,-0.111 0.017,-0.511 0.087,5.342-0.245</inkml:trace>
</inkml:ink>
</file>

<file path=ppt/ink/ink2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965.000 274.000,'0.061'0.074,"0.096"0.115,0.111 0.134,0.113 0.135,0.105 0.127,0.093 0.112,0.414 0.506,0.221 0.280,0.082 0.114,-0.014-0.000,-0.074-0.074,-0.507-0.640,0.575 0.598,-0.098-0.193,-0.142-0.209,-0.156-0.200,0.311-0.097,0.181-0.069,0.033-0.096,-0.064-0.107,-0.121-0.106,-0.149-0.098,-0.156-0.085,-0.149-0.071,0.953-0.056,0.704-0.043,0.493-0.031,0.915-0.021,0.591-0.013,0.286-0.008,0.067-0.003,-0.080-0.000,-0.170 0.001,-0.216 0.003,-3.385 0.017,4.651-0.013,0.533 0.003,0.016 0.003,-0.329 0.003,-0.537 0.002,-0.640 0.002,-3.642 0.003,4.259-0.002,-0.113 0.001,-0.400 0.001,-0.555 0.001,-0.613 0.000,-0.605 0.000,-0.055-0.040,0.195-0.065,0.051-0.080,-0.052-0.085,-1.633 0.133,2.239-0.322,-0.090-0.115,-0.176-0.105,-2.046 0.369,2.260-0.712,-0.238-0.058,-0.374 0.042,-0.428 0.100,-0.427 0.128,-0.391 0.135,-0.338 0.129,-0.277 0.114,1.767-0.973,1.084-0.629,0.243-0.197,-0.004-0.034,-0.323 0.155,-0.499 0.262,-0.571 0.309,-0.572 0.314,-0.528 0.293,-1.436 0.753,1.402-0.918,-0.150 0.009,-0.193 0.099,-0.203 0.145,-0.192 0.161,-0.812 0.554,0.823-0.602,-0.046 0.015,-0.069 0.043,-0.076 0.056,-0.074 0.059,-0.066 0.055,0.156-0.275,0.151-0.228,0.065-0.127,0.003-0.052,-0.038 0.001,-0.793 0.913,0.900-1.454,-0.089-0.107,-0.119 0.031,-0.127 0.115,-0.123 0.157,-0.110 0.171,-0.093 0.166,-0.075 0.149,-0.118-0.878,-0.136-0.472,-0.135-0.180,-0.125 0.015,-0.335-0.113,-0.205 0.095,-0.107 0.232,-0.037 0.300,0.010 0.318,-0.819-0.201,-0.560-0.136,-0.306 0.014,-0.119 0.112,2.046 1.530,-2.830-1.678,-0.041 0.178,0.178 0.227,0.299 0.239,0.348 0.226,0.349 0.199,1.386 0.640,0.395 0.178,-2.986-1.033,-0.398-0.041,0.017 0.073,0.277 0.139,0.419 0.170,0.476 0.176,0.474 0.167,-0.231 0.154,-0.155 0.118,-0.056 0.096,0.011 0.074,0.329 0.055,0.228 0.035,0.263 0.024,0.269 0.015,0.256 0.008,0.231 0.003,0.835-0.030,-1.275 0.031,-0.227-0.003,-0.078-0.005,0.025-0.005,0.090-0.005,0.126-0.005,0.141-0.004,-0.636-0.171,-0.190-0.093,0.015-0.036,0.140 0.002,0.205 0.025,0.229 0.037,-0.162 0.057,-0.138 0.033,0.006 0.030,0.100 0.027,-0.376 0.022,-0.128 0.019,0.021 0.015,0.117 0.011,0.171 0.008,0.195 0.005,-1.737 0.004,-0.742 0.002,-0.202 0.000,0.146-0.001,0.345-0.001,3.290-0.007,-4.328 0.317,-0.214 0.204,0.253 0.121,0.513 0.060,1.148-0.096,0.223 0.039,0.283 0.019,0.309 0.004,-0.381 0.193,0.284-0.012,0.341-0.052,0.351-0.073,0.330-0.080,0.291-0.079,0.243-0.072,0.856-0.383,-2.231 1.000,-0.761 0.340,-0.396 0.184,-0.096 0.034,0.103-0.065,0.222-0.123,0.283-0.151,2.503-1.068,-2.475 1.123,0.161-0.017,0.301-0.089,0.371-0.130,0.390-0.148,0.376-0.149,0.340-0.139,0.293-0.123,0.688-0.474,-1.042 0.803,-0.152 0.171,-0.040 0.074,0.033 0.007,0.077-0.035,0.098-0.059,0.969-0.872,-1.057 0.919,0.039-0.024,0.080-0.041,0.098-0.047,0.100-0.047,-0.228 0.450,-0.070 0.223,0.058 0.041,0.133-0.077,0.169-0.144,0.736-1.175,-0.727 1.341,0.075-0.024,0.103-0.112,0.111-0.156,0.108-0.171,0.096-0.166,0.081-0.150,0.264-0.685,-0.003 0.011,-0.413 1.209,-0.075 0.275,-0.041 0.152,-0.016 0.065,0.124-0.130,0.052 0.044,0.063-0.032,0.065-0.080,0.063-0.107,0.057-0.118,0.047 0.109,0.044-0.036,0.035-0.094,0.027-0.125,0.020-0.137,0.014-0.135,0.012 0.037,0.006-0.148,0.002-0.160,-0.001-0.153,-0.002-0.136,-0.003-0.113,-0.003-0.089,-0.003-0.067,0.332 0.343,0.326 0.203,0.293 0.100,0.248 0.030,0.338 0.084,0.185-0.012,0.053-0.087,-0.033-0.126,-0.083-0.139,-0.107-0.136,-0.932-0.294,-0.271-0.085,2.383 0.273,0.589-0.052,0.269-0.055,0.043-0.053,-0.108-0.048,-0.199-0.042,-2.651-0.087,2.862 0.047,-0.141-0.028,-0.304-0.021,-0.386-0.015,-2.165-0.004,2.522-0.008,-0.125-0.006,-0.282-0.002,-0.355-0.000,-0.370 0.001,-0.349 0.002,-1.301 0.010,-0.004 0.000,1.169-0.007,-0.113 0.002,-0.163 0.002,-0.182 0.002,-0.180 0.001,-0.164 0.001,0.472 0.004</inkml:trace>
</inkml:ink>
</file>

<file path=ppt/ink/ink22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1051.000 680.000,'-0.009'0.009,"-0.013"0.013,-0.015 0.015,-0.015 0.015,-0.013 0.013,-0.011 0.011,-0.009 0.009,-0.007 0.007,-0.005 0.005,-0.003 0.003,-0.002 0.002,-0.001 0.001,-0.000 0.000,0.000 0.000,0.000-0.000,0.000-0.000,0.000-0.000,0.000-0.000,0.000-0.000,0.000-0.000,0.000-0.000,0.000-0.000,0.000-0.000,0.000-0.000,0.000-0.000,0.000-0.000,0.000 0.000,0.000 0.000,0.000 0.000,0.000 0.000,-15.247 7.247</inkml:trace>
</inkml:ink>
</file>

<file path=ppt/ink/ink22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408.000 532.000,'0.016'0.016,"0.024"0.024,0.027 0.027,0.027 0.027,0.024 0.024,0.021 0.021,0.017 0.017,0.013 0.013,0.009 0.009,0.006 0.007,0.004 0.004,0.002 0.002,0.001 0.001,0.000 0.000,-0.000-0.000,-0.001-0.001,0.518 0.368,0.358 0.247,0.212 0.133,0.401 0.092,0.180-0.005,0.021-0.069,-1.477-0.758,1.772 0.750,-0.142-0.125,-0.230-0.118,2.972 0.957</inkml:trace>
</inkml:ink>
</file>

<file path=ppt/ink/ink22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408.000 555.000,'0.048'0.000,"0.074"0.000,0.084 0.000,0.084 0.000,0.077 0.000,-0.082 0.000,1.231 0.000,0.455 0.000,0.199 0.000,0.020 0.000,-0.096 0.000,-0.163 0.000,-0.194 0.000,0.834 0.000,0.307 0.000,0.008 0.000,-0.179 0.000,-0.280 0.000,-0.321 0.000,-0.320 0.000,-0.293 0.000,0.193 0.000,0.043 0.000,-0.070 0.000,-0.135 0.000,-0.165 0.000,-0.171 0.000,1.876 0.000</inkml:trace>
</inkml:ink>
</file>

<file path=ppt/ink/ink22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422.000 569.000,'0.063'0.000,"0.099"0.000,0.114 0.000,0.116 0.000,0.108 0.000,0.096 0.000,0.080 0.000,0.042 0.000,0.064 0.000,0.057 0.000,0.048 0.000,0.039 0.000,0.090 0.000,0.096 0.000,0.020 0.000,-0.033 0.000,0.031 0.000,-0.102 0.000,-0.113 0.000,-0.112 0.000,-0.105 0.000,-0.093 0.000,0.049 0.000,0.012 0.000,-0.014 0.000,-0.030 0.000,-0.038 0.000,-0.042 0.000,0.090 0.000,0.035 0.000,0.022 0.000,0.193 0.000,0.006 0.000,-0.071 0.000,-0.112 0.000,-0.127 0.000,-0.126 0.000,-0.114 0.000,-0.096 0.000,-0.078 0.000,-0.059 0.000,-0.043 0.000,-0.029 0.000,-0.019 0.000,-0.010 0.000,-0.004 0.000,-0.000 0.000,0.002 0.000,0.003 0.000,0.004 0.000,0.004 0.000,0.004 0.000,0.003 0.000,0.002 0.000,0.002 0.000,0.001 0.000,0.001 0.000,0.001 0.000,0.000 0.000,0.000 0.000,0.000 0.000,-0.000 0.000,-0.000 0.000,-0.000 0.000,-0.000 0.000,-0.000 0.000,-0.000 0.000,-0.000 0.000,-0.032-0.045,-0.049-0.068,-0.054-0.075,-0.053-0.073,-0.047-0.066,-0.040-0.055,-3.875-4.306</inkml:trace>
</inkml:ink>
</file>

<file path=ppt/ink/ink22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437.000 556.000,'-0.008'0.033,"-0.012"0.050,-0.014 0.055,-0.013 0.054,-0.012 0.048,-0.010 0.040,-0.008 0.032,-0.006 0.024,-0.004 0.017,-0.003 0.011,-0.002 0.007,0.012 0.015,0.010 0.057,0.012 0.064,0.012 0.064,0.011 0.058,0.010 0.350,0.008 0.186,0.006 0.052,0.005-0.038,0.003 0.302,0.003 0.072,0.002-0.041,0.001-0.107,0.000-0.167,-0.000-0.209,-0.000-0.210,-0.000-0.193,-0.000-0.167,-0.000-0.137,-0.000-0.107,-0.000-0.080,-0.000-0.056,-0.000-0.037,-0.000-0.022,-0.000-0.011,-0.000-0.003,-0.000 0.002,-0.000 0.005,0.000 0.006,0.000 0.007,0.000 0.006,0.000 0.006,0.000 0.005,0.000 0.040,0.000 0.059,0.000 0.066,0.000 0.065,0.000-0.010,0.000 0.019,0.000 0.011,0.000 0.005,0.000-0.155,0.000 0.290,0.000 0.007,0.000-0.022,0.000-0.038,0.000-0.045,0.000-0.045,0.000-0.041,0.000-0.036,-0.014-0.013,-0.021 0.005,-0.024 0.014,-0.024 0.018,-0.022 0.020,-0.019 0.019,-0.019-0.015,-0.022-0.028,-0.021-0.036,-0.018-0.038,-0.015-0.036,-0.012-0.032,-0.009-0.027,-0.006-0.022,-0.004-0.017,-0.003-0.012,-0.001-0.008,-0.001-0.005,-6.681-0.051</inkml:trace>
</inkml:ink>
</file>

<file path=ppt/ink/ink22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406.000 584.000,'0.027'0.000,"0.041"0.000,0.046 0.000,0.045 0.000,0.040 0.000,0.034 0.000,0.027 0.000,0.021 0.000,0.015 0.000,0.010 0.000,0.006 0.000,0.003 0.000,0.001 0.000,-0.248 0.000,0.720 0.000,0.333 0.000,0.251 0.000,0.109 0.000,0.013 0.000,-0.047 0.000,-0.081 0.000,-0.094 0.000,-0.095 0.000,-0.950 0.000,1.150 0.000,0.174 0.000,0.057 0.000,-0.025 0.000,-0.078 0.000,-1.174 0.000,1.518 0.000,0.054 0.000,-0.073 0.000,-0.150 0.000,-0.191 0.000,-0.204 0.000,0.168 0.000,0.055 0.000,-0.022 0.000,-0.071 0.000,-0.098 0.000,-0.109 0.000,-0.713 0.000,0.550 0.000,-0.037 0.000,-0.053 0.000,-0.061 0.000,-0.021 0.000,-0.020 0.000,-0.006 0.000,0.074 0.000,-0.094 0.000,-0.111 0.000,-0.114 0.000,-0.107 0.000,-0.095 0.000,-0.080 0.000,-0.052 0.000,-0.064 0.000,-0.048 0.000,-0.035 0.000,-0.023 0.000,-0.015 0.000,-0.008 0.000,-0.003 0.000,0.000 0.000,0.002 0.000,0.003 0.000,0.003 0.000,0.003 0.000,0.003 0.000,0.002 0.000,0.002 0.000,0.001 0.000,0.001 0.000,0.001 0.000,0.000 0.000,0.000 0.000,0.000 0.000,0.000 0.000,-0.000 0.000,-0.000 0.000,-0.000 0.000,-0.000 0.000,-0.000 0.000,-0.000 0.000,-0.000 0.000,0.250 0.000</inkml:trace>
</inkml:ink>
</file>

<file path=ppt/ink/ink22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478.000 541.000,'0.017'-0.004,"0.026"-0.006,0.029-0.007,0.029-0.007,0.026-0.006,0.022-0.006,0.018-0.005,0.014-0.003,0.010-0.003,0.007-0.002,0.005-0.001,0.003-0.001,0.001-0.000,0.000-0.000,-0.000 0.000,-0.001 0.000,-0.001 0.000,-0.001 0.000,-0.001 0.000,-0.001 0.000,0.026 0.006,0.056 0.006,0.065 0.007,0.065 0.007,0.061 0.006,0.053 0.005,0.044 0.004,0.035 0.003,0.027 0.003,1.245 0.002,0.588 0.001,0.151 0.001,-0.131 0.000,-0.294 0.000,-0.369-0.000,-0.385-0.000,-0.362-0.000,-0.318-0.000,-0.264-0.000,-0.209-0.000,-0.157-0.000,-0.112-0.000,-0.075-0.000,-0.046-0.000,-0.024-0.000,-0.009-0.000,0.002 0.000,-0.659 0.045,-0.993 0.068,-0.408 0.101,-0.253 0.130,-0.074 0.133,0.043 0.125,0.113 0.110,1.319-0.342,-1.987 0.928,-0.207 0.216,0.060 0.057,0.233-0.052,0.333-0.121,0.379-0.159,1.770-0.975,-1.569 0.989,0.323-0.113,0.315-0.138,0.286-0.143,0.209-0.098,0.274-0.175,0.221-0.154,0.170-0.128,0.124-0.100,0.085-0.075,0.054-0.053,0.030-0.035,0.013-0.021,0.002-0.011,-0.005-0.003,-0.009 0.001,-0.010 0.004,-0.010 0.005,-0.009 0.005,-0.008 0.005,-0.007 0.005,-0.005 0.004,-0.004 0.003,-0.002 0.002,-0.002 0.002,-0.001 0.001,-0.000 0.001,-0.000 0.000,0.028-0.035,0.728 0.027,0.354-0.005,0.156-0.005,0.017-0.005,-0.073-0.005,-0.125-0.004,-0.149-0.003,-0.528-0.005,0.864 0.001,0.180-0.002,0.119-0.001,0.071-0.001,-1.309 0.000,1.823-0.001,0.024-0.000,-0.165 0.000,-0.264 0.000,-0.300 0.000,-0.296 0.000,-0.724 0.001,-0.208 0.000,0.998-0.043,0.110-0.068,0.052-0.081,-1.085 0.149,1.257-0.229,-0.117-0.006,-0.180 0.019,-0.204 0.033,-0.202 0.039,-0.185 0.039,-0.159 0.036,-0.130 0.032,-0.099 0.029,-0.084 0.028,-0.060 0.023,-0.040 0.018,-0.025 0.013,-0.013 0.009,-0.005 0.006,0.000 0.004,0.004 0.002,0.005 0.001,0.006-0.000,0.006-0.001,0.005-0.001,0.004-0.001,0.003-0.001,0.003-0.001,0.002-0.001,0.001-0.001,0.001-0.000,0.000-0.000,0.000-0.000,0.000-0.000,-0.043 0.058,0.020 0.241,-0.010 0.129,-0.010 0.087,-0.010 0.053,-0.099 0.466,-0.073 0.200,-0.048 0.051,-0.029-0.046,-0.015-0.104,-0.005-0.132,-0.083-0.043,-0.034-0.101,-0.004-0.114,0.015-0.112,0.025-0.102,0.030-0.087,0.030-0.071,0.038-0.063,0.057-0.080,0.056-0.071,0.050-0.059,0.042-0.046,0.034-0.034,0.025-0.024,0.018-0.016,0.012-0.010,0.007-0.005,0.004-0.002,0.001 0.001,-0.000 0.002,-0.001 0.002,-0.002 0.003,-0.002 0.002,-0.002 0.002,-0.001 0.002,-0.001 0.001,-0.001 0.001,-0.001 0.001,-0.000 0.000,-0.000 0.000,-0.000 0.000,-0.000 0.000,-0.000 0.000,0.000-0.000,0.000-0.000,0.000-0.000,0.000-0.000,0.000-0.000,0.000-0.000,0.000 0.000,0.000-0.000,0.000 0.000,0.000 0.000,0.000 0.000,0.011-0.005,0.030-0.003,0.035-0.003,0.035-0.003,0.033-0.003,0.029-0.003,-0.200-0.006,0.008-0.000,0.499 0.000,0.089-0.006,-0.002-0.006,-0.057-0.005,-0.086-0.004,-0.096-0.004,-0.094-0.003,-0.084-0.002,-0.071-0.001,-0.057-0.001,-0.044-0.000,-0.032-0.000,-0.022-0.000,-0.014 0.000,-0.008 0.000,-0.003 0.000,-0.000 0.000,0.002 0.000,0.003 0.000,0.003 0.000,0.003 0.000,0.003 0.000,0.002 0.000,0.002 0.000,0.001 0.000,0.001 0.000,0.001 0.000,0.000 0.000,0.000-0.000,0.000 0.000,0.000 0.000,-0.000 0.000,-0.000 0.000,-0.000 0.000,0.075-0.131,0.058-0.093,0.043-0.059,0.030-0.032,0.020-0.013,-0.177 0.277,0.192-0.396,-0.021-0.044,-0.029-0.019,-0.033-0.002,-0.033 0.009,0.078-1.457</inkml:trace>
</inkml:ink>
</file>

<file path=ppt/ink/ink22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507.000 566.000,'0.007'-0.004,"0.010"-0.007,0.011-0.008,0.011-0.007,0.010-0.007,0.008-0.005,0.007-0.004,0.005-0.003,0.004-0.002,0.002-0.002,0.001-0.001,0.001-0.000,0.000-0.000,-0.000 0.000,-0.000 0.000,-0.000 0.000,-0.000 0.000,-0.000 0.000,-0.000 0.000,-0.000 0.000,-0.000 0.000,-0.000 0.000,-0.000 0.000,-0.000 0.000,-0.000 0.000,0.000 0.000,-0.000 0.000,0.000 0.000,0.000-0.000,0.000 0.000,0.000 0.000,0.000 0.000,0.000 0.000,0.000 0.000,0.000 0.000,0.000 0.000,0.000 0.000,0.000 0.000,0.000 0.000,0.000 0.000,1.183-0.122</inkml:trace>
</inkml:ink>
</file>

<file path=ppt/ink/ink22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518.000 552.000,'0.027'0.041,"0.042"0.063,0.047 0.071,0.047 0.071,0.043 0.065,0.037 0.056,0.030 0.046,0.024 0.036,0.018 0.026,0.012 0.019,0.008 0.012,0.005 0.007,-0.268-0.398,0.306 0.700,0.079 0.336,0.298 0.936,0.024 0.145,-0.027-0.057,-0.058-0.182,-0.074-0.248,-0.043-0.211,-0.080-0.330,-0.070-0.304,-0.058-0.263,-0.046-0.215,-0.034-0.168,-0.025-0.125,-0.016-0.088,-0.010-0.057,-0.005-0.034,-0.002-0.017,0.000-0.005,0.731-0.392,0.505-0.285,0.308-0.192,0.159-0.118,0.051-0.061,-0.023-0.020,1.340-0.766,0.558-0.315,0.087-0.044,-0.219 0.131,-0.395 0.232,-0.477 0.278,-0.493 0.286,-0.465 0.270,-0.412 0.238,-0.346 0.200,-0.279 0.161,-0.210 0.114,-0.219 0.111,-0.166 0.078,-0.119 0.052,-0.080 0.031,-0.049 0.016,-0.026 0.005,-0.010-0.002,0.001-0.006,0.007-0.008,0.010-0.008,0.011-0.008,0.011-0.007,0.010-0.006,0.008-0.004,0.007-0.003,0.005-0.002,0.057-0.028,0.089-0.049,0.100-0.055,0.099-0.055,0.036-0.070,-0.018-0.065,-0.046-0.059,0.103-0.163,0.048-0.086,0.002-0.022,-0.027 0.021,-0.043 0.046,-0.049 0.058,-0.323 0.518,0.467-0.749,0.070-0.106,0.013-0.001,-0.026 0.068,-0.049 0.108,-0.061 0.126,-0.064 0.130,-0.029 0.083,-0.086 0.138,-0.076 0.113,-0.064 0.088,-0.050 0.065,-0.038 0.045,-0.027 0.029,-0.018 0.017,-0.011 0.008,-0.006 0.002,-0.002-0.002,0.000-0.004,0.002-0.005,0.003-0.005,0.003-0.005,0.003-0.004,0.002-0.003,0.002-0.003,0.001-0.002,0.001-0.001,0.001-0.001,0.000-0.000,0.000-0.000,-0.007 0.074,-0.005 0.115,-0.005 0.134,-0.005 0.135,-0.005 0.127,-0.005 0.080,-0.003 0.122,-0.003 0.116,-0.003-0.488,0.001 0.716,-0.002 0.030,-0.001-0.037,-0.001-0.079,-0.000-0.100,-0.000-0.107,-0.184 0.592,-0.141 0.292,-0.103 0.097,-0.071-0.035,0.397-1.420,-0.455 1.417,-0.046-0.010,-0.018-0.092,0.002-0.141,0.015-0.165,-0.193 0.104,-0.024-0.148,0.035-0.182,0.069-0.189,0.084-0.178,0.073-0.160,-0.005-0.059,0.001-0.058,0.004-0.054,-0.074 0.001,0.072-0.095,0.083-0.088,0.083-0.076,0.075-0.063,0.064-0.049,0.052-0.036,0.040-0.025,0.029-0.016,0.022-0.017,0.017-0.015,0.012-0.013,0.008-0.011,0.005-0.008,0.002-0.006,0.001-0.004,-0.000-0.003,-0.001-0.001,-0.001-0.001,-0.001-0.000,-0.001 0.000,-0.001 0.000,-0.001 0.000,-0.001 0.000,-0.000 0.000,-0.000 0.000,-0.000 0.000,-0.000 0.000,-0.000 0.000,0.000 0.000,0.000 0.000,0.000 0.000,0.000 0.000,0.000 0.000,-0.167-0.284,-0.097-0.195,-0.043-0.122,-0.007-0.066,0.016-0.027,0.029 0.000,0.035 0.017,0.249 0.584,-0.078-0.341,-0.257-1.531,-0.014-0.456,0.018-0.184,0.038 0.008,-0.745-11.348</inkml:trace>
</inkml:ink>
</file>

<file path=ppt/ink/ink22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560.000 519.000,'0.014'0.029,"0.022"0.044,0.025 0.049,0.024 0.048,0.022 0.044,0.018 0.037,0.015 0.030,0.011 0.023,0.008 0.016,0.006 0.011,0.004 0.007,0.002 0.004,-0.036 0.216,-0.015 0.244,-0.018 0.213,-0.018 0.179,-0.017 0.145,-0.014 0.616,-0.015 0.300,-0.012 0.111,-0.010-0.020,-0.008-0.104,-0.007-1.769,0.001 1.846,-0.003 0.029,-0.002-0.052,-0.001-0.103,-0.001-0.131,-0.000 0.096,0.000-0.188,0.001-0.240,0.001-0.257,0.001-0.248,0.001-0.224,0.002-0.799,-0.085 1.119,-0.044 0.059,-0.016-0.065,0.002-0.136,0.013-0.169,0.019-0.174,-0.016-0.101,-0.042-0.013,-0.052 0.027,-0.055 0.050,-0.052 0.060,-0.046 0.062,0.013 0.001,0.002 0.008,0.012-0.031,0.018-0.054,0.020-0.065,0.242-0.618,-0.325 0.766,0.013-0.036,0.041-0.087,0.054-0.110,0.057-0.115,0.055-0.108,0.048-0.094,0.059-0.226,-0.217 0.294,-0.066-0.002,-0.030-0.036,-0.005-0.055,0.012-0.062,0.039 0.079,0.031 0.031,0.033-0.010,0.031-0.035,0.028-0.048,0.024-0.053,0.020-0.053,0.015-0.048,0.110-0.113,-0.401 0.399,-0.210 0.223,-0.151 0.173,-0.102 0.129,-0.148 0.172,-0.004 0.011,0.033-0.034,0.055-0.062,0.067-0.076,0.070-0.081,-0.287-0.011,-0.093-0.095,0.016-0.117,0.085-0.122,0.124-0.118,0.141-0.106,0.142-0.092,0.132-0.076,0.071-0.065,-0.004-0.038,-0.012-0.029,-0.121-0.042,0.053-0.043,0.069-0.035,0.073-0.028,0.069-0.020,0.060-0.014,0.638-10.485</inkml:trace>
</inkml:ink>
</file>

<file path=ppt/ink/ink2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1225.000 215.000,'-0.006'0.024,"-0.009"0.037,-0.010 0.042,-0.010 0.041,-0.009 0.037,-0.008 0.032,-0.006 0.026,-0.005 0.020,-0.004 0.014,-0.003 0.010,-0.002 0.006,-0.001 0.004,-0.000 0.002,0.000 0.000,0.009-0.012,0.009-0.000,0.010 0.000,0.010 0.000,0.009 0.000,0.008 0.000,0.006 0.000,-0.320 0.389,-0.334 0.346,-0.316 0.295,-0.279 0.239,-0.087 0.023,-0.010-0.055,0.055-0.120,0.092-0.151,0.108-0.159,0.109-0.152,0.102-0.136,0.555-0.490,-2.852 3.295</inkml:trace>
</inkml:ink>
</file>

<file path=ppt/ink/ink23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599.000 611.000,'-0.026'0.000,"-0.040"0.000,-0.045 0.000,-0.044 0.000,-0.039 0.000,-0.033 0.000,-0.026 0.000,-0.020 0.000,-0.014 0.000,-0.010 0.000,-0.006 0.000,-0.003 0.000,-0.001 0.000,0.000 0.000,0.001 0.000,0.001 0.000,0.001 0.000,0.001 0.000,0.001 0.000,0.001 0.000,0.001 0.000,0.001 0.000,0.000 0.000,0.000 0.000,0.000 0.000,0.000 0.000,0.000 0.000,0.000 0.000,0.000 0.000,-0.000 0.000,-0.741 0.000</inkml:trace>
</inkml:ink>
</file>

<file path=ppt/ink/ink23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382.000 622.000,'0.049'0.025,"0.075"0.037,0.083 0.042,0.081 0.040,0.072 0.036,0.060 0.030,0.047 0.024,0.036 0.018,0.025 0.013,0.017 0.008,0.010 0.005,-0.102-0.064,0.048 0.002,0.060 0.003,0.065 0.004,-0.463-0.168,1.153 0.294,0.245 0.008,0.094-0.024,-0.007-0.042,-0.070-0.050,-0.102-0.051,-0.114-0.047,1.135-0.058,1.083-0.021,0.760-0.018,2.268-0.011,0.176-0.019,-0.236-0.013,-5.317-0.002,5.504-0.007,-0.232-0.004,-0.464-0.002,0.697-0.094,0.141-0.068,-0.380-0.047,-0.680-0.030,-0.817-0.017,-0.841-0.007,-0.792-0.000,-0.699 0.004,-0.587 0.006,1.172-0.060,0.968-0.063,0.672-0.049,0.433-0.036,-4.164 0.363,5.943-0.811,0.103-0.178,-0.447-0.067,-0.751 0.008,-0.877 0.053,-0.883 0.077,-0.814 0.086,-2.803 0.771,11.054-2.433</inkml:trace>
</inkml:ink>
</file>

<file path=ppt/ink/ink23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1293.000 488.000,'0.022'0.000,"0.034"0.000,0.039 0.000,0.038 0.000,0.035 0.000,0.030 0.000,0.024 0.000,0.019 0.000,0.014 0.000,0.009 0.000,0.006 0.000,0.004 0.000,0.002 0.000,0.000 0.000,-0.000 0.000,-0.021 0.000,0.402 0.000,0.138 0.000,0.067 0.000,0.016 0.000,-0.017 0.000,-0.037 0.000,-0.050 0.013,-0.096 0.020,-0.100 0.023,-0.095 0.023,-0.084 0.021,-0.071 0.019,-0.262-0.091,0.003 0.011,0.003 0.013,0.328 0.527,0.026 0.203,-0.001 0.113,-0.018 0.046,-0.028-0.000,-0.033-0.031,-0.271-0.707,0.306 1.249,-0.016 0.209,-0.037 0.056,-0.048-0.047,-0.051-0.109,-0.183-1.243,0.136 1.914,-0.052 0.117,-0.043-0.109,-0.033-0.236,-0.025-0.292,-0.017-0.299,-0.017-1.157,-1.490 1.549,-0.898 0.181,-0.478 0.015,-0.179-0.089,0.020-0.145,0.141-0.168,-0.603 0.034,-0.314-0.069,-0.092-0.137,0.052-0.167,0.138-0.172,0.179-0.161,0.190-0.141,0.239-0.051,0.487-0.110,0.534-0.122,0.516-0.118,0.461-0.106,0.386-0.089,0.307-0.071,0.233-0.054,0.167-0.039,0.112-0.026,0.069-0.016,0.037-0.009,0.014-0.004,-0.001 0.000,-0.010 0.002,-0.015 0.003,-0.016 0.004,-0.016 0.004,2.290 0.004,1.592 0.002,1.012 0.002,1.275 0.001,0.089 0.001,-0.263 0.001,-0.461 0.001,0.017 0.000,-0.629 0.000,-0.800 0.000,-0.831-0.000,-0.776-0.000,-0.674-0.000,-0.552-0.000,-0.429-0.000,-0.349-0.017,-0.263-0.026,-0.192-0.029,-0.132-0.028,-0.084-0.025,-0.048-0.021,-0.021-0.017,-0.004-0.013,0.008-0.009,0.014-0.006,0.016-0.004,0.016-0.002,0.015-0.001,0.013 0.000,0.010 0.000,0.008 0.001,0.006 0.001,0.004 0.001,0.003 0.001,0.001 0.001,0.001 0.000,0.000 0.000,-0.000 0.000,-0.000 0.000,-0.001 0.000,-0.000 0.000,0.052-0.470,0.088-0.322,0.102-0.192,0.103-0.095,0.097-0.026,4.232-6.978</inkml:trace>
</inkml:ink>
</file>

<file path=ppt/ink/ink23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1333.000 501.000,'0.000'0.022,"0.000"0.035,0.000 0.040,0.000 0.041,0.000 0.038,0.000 0.033,0.000 0.028,0.000 0.023,0.000 0.017,0.000 0.013,0.000 0.006,0.000-0.014,0.000-0.019,0.000-0.022,0.000-0.021,0.000-0.019,0.000-0.017,0.000-0.134,0.064 0.564,0.103 0.321,0.122 0.260,0.190 0.355,0.098 0.071,0.045-0.062,0.007-0.142,-0.017-0.183,-0.031-0.196,0.175 0.042,0.104-0.015,0.063-0.028,0.033-0.034,0.011-0.034,-0.004-0.032,-0.770-0.757,1.243 0.731,0.222-0.091,0.071-0.122,-0.030-0.132,-0.090-0.128,0.406-0.138,0.112-0.145,-0.053-0.130,-0.151-0.110,-0.198-0.089,-0.210-0.068,-1.215 0.177,1.607-0.825,0.223-0.447,0.084-0.335,-0.159-0.063,-0.211 0.036,-0.266 0.125,-0.283 0.173,-0.274 0.193,-0.249 0.192,-0.216 0.178,-0.179 0.157,-0.137-0.921,-0.119-0.454,-0.084-0.150,-0.056 0.053,-0.033 0.176,-0.017 0.240,0.043 1.082,-0.130-0.986,-0.057 0.103,-0.033 0.167,-0.015 0.195,-0.003 0.199,0.006 0.187,-0.133 0.066,-0.103 0.066,-0.068 0.087,-0.041 0.095,0.019 0.103,0.024 0.082,0.039 0.073,0.046 0.062,0.048 0.051,-0.111 0.038,0.009 0.041,0.031 0.027,0.041 0.016,2.154 0.154</inkml:trace>
</inkml:ink>
</file>

<file path=ppt/ink/ink23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1412.000 483.000,'0.036'0.000,"0.054"0.000,0.060 0.000,0.059 0.000,0.052 0.000,0.044 0.000,0.035 0.000,0.026 0.000,0.019 0.000,0.013 0.000,0.439 0.187,0.310 0.113,0.161 0.057,0.051 0.016,-0.026-0.013,0.290 0.040,-0.066-0.026,-0.141-0.026,-0.175-0.025,-0.181-0.021,-0.169-0.018,-0.148-0.014,-0.122-0.010,-0.261-0.018,0.273 0.457,-0.050 0.175,-0.078 0.099,-0.090 0.043,-0.363 0.515,-0.264 0.272,-0.194 0.066,-0.135-0.071,-0.088-0.153,-0.051-0.195,-0.023-0.207,-0.004-0.199,0.009-0.180,0.549-0.687,-1.985 1.688,-0.878 0.562,-0.488 0.255,-0.202 0.039,-0.004-0.102,1.447-1.061,-1.668 1.048,0.369-0.319,0.512-0.388,0.556-0.398,0.537-0.371,0.481-0.323,0.415-0.174,0.476-0.182,0.443-0.155,0.384-0.125,0.314-0.096,0.244-0.069,0.179-0.047,0.125-0.030,0.081-0.017,0.047-0.007,0.022-0.001,0.005 0.003,-0.005 0.005,-0.011 0.006,-0.014 0.006,-0.014 0.005,-0.013 0.005,-0.011 0.004,-0.959 0.042,1.849-0.313,0.440-0.133,0.138-0.062,-0.062-0.013,-0.182 0.019,-0.176 0.027,-0.389 0.081,-0.387 0.086,-0.351 0.081,-0.298 0.071,-0.239 0.059,-0.182 0.046,-0.131 0.034,-0.089 0.024,-0.055 0.015,-0.030 0.009,-0.012 0.004,-0.000 0.001,0.186-0.183,0.122-0.112,0.071-0.060,0.033-0.023,0.007 0.002,-0.009 0.018,0.840-1.540,0.501-0.930,0.244-0.472,0.065-0.149,-1.296 2.069,0.945-1.598,0.036-0.138,-0.013-0.062,7.241-13.940</inkml:trace>
</inkml:ink>
</file>

<file path=ppt/ink/ink23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1457.000 466.000,'0.000'0.059,"0.000"0.092,0.000 0.107,0.000 0.108,0.000 0.101,0.000 0.792,0.000 0.419,0.000 0.173,0.000-0.054,0.000 0.072,0.000-0.018,0.000-0.078,0.000-0.113,0.000 0.031,0.000-0.173,0.000-0.198,0.000-0.794,0.064 0.711,0.103-0.032,0.122-0.056,0.169 0.062,0.072-0.157,0.035-0.162,0.010-0.152,-0.007-0.132,-0.016-0.109,-0.020-0.085,-0.378-0.304,2.119 1.469,0.806 0.565,0.328 0.255,0.005 0.043,-0.195-0.092,-0.303-0.168,-0.345-0.202,-2.088-1.611,2.291 1.706,-0.166-0.144,-0.332-0.241,-0.403-0.279,-0.410-0.276,-0.378-0.250,-0.325-0.212,-0.264-0.171,-0.203-0.130,-0.149-0.094,-0.212 0.110,-0.150 0.068,-0.102 0.032,-0.058-0.033,-0.043-0.049,-0.025-0.063,-0.012-0.067,-0.003-0.064,-0.321-0.029,-0.175-0.019,-0.087-0.004,-0.026 0.005,0.871-0.137,-0.023-0.000,-1.677 0.096,-0.526-0.015,-0.263-0.017,-0.071-0.017,0.063-0.016,2.107-0.048,-2.463 0.033,0.133-0.014,0.271-0.011,0.339-0.009,0.358-0.006,-0.025-0.004,0.100-0.003,0.173-0.002,0.207-0.001,0.213-0.000,0.150 0.000,0.234 0.001,0.204 0.001,0.167 0.001,0.130 0.001,0.127-0.018,0.083-0.028,0.067-0.033,0.052-0.034,0.038-0.031,0.027-0.028,0.018-0.023,0.010-0.019,1.156-11.788</inkml:trace>
</inkml:ink>
</file>

<file path=ppt/ink/ink23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1472.000 479.000,'0.022'-0.005,"0.033"-0.008,0.037-0.009,0.036-0.009,0.033-0.008,0.028-0.007,0.022-0.006,0.017-0.004,0.012-0.003,0.008-0.002,0.005-0.001,0.003-0.001,0.001-0.000,0.000 0.000,-0.001 0.000,-0.001 0.000,-0.198 0.052,0.566-0.045,0.153 0.009,0.044 0.009,-0.026 0.009,-0.067 0.008,-0.000 0.007,0.040 0.005,0.062 0.004,0.070 0.003,0.068 0.002,-0.781 0.000,0.021 0.000,1.708 0.001,0.521 0.000,0.229 0.000,0.023 0.000,-0.113-0.000,-0.193-0.000,0.657-0.000,0.007-0.000,-0.241-0.000,-0.375-0.000,-0.425-0.000,-0.421-0.000,-0.383-0.000,-0.327-0.000,-0.266-0.000,-0.226-0.000,-0.203 0.000,-0.157 0.000,-0.115 0.000,-0.079 0.000,-0.050 0.000,-0.028 0.000,-0.013 0.000,-0.002 0.000,0.004 0.000,0.008 0.000,0.009 0.000,0.009 0.000,0.008 0.000,0.007 0.000,0.006 0.000,0.004 0.000,0.003 0.000,0.002 0.000,0.001 0.000,-0.470 0.000</inkml:trace>
</inkml:ink>
</file>

<file path=ppt/ink/ink23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1499.000 539.000,'2.000'0.000</inkml:trace>
</inkml:ink>
</file>

<file path=ppt/ink/ink23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1533.000 490.000,'0.000'0.042,"0.000"0.065,0.000 0.075,0.000 0.075,0.000 0.070,0.000 0.061,0.000 0.051,0.000 0.040,0.000 0.031,0.000 0.022,0.000 0.015,0.000-0.301,-0.029 0.600,-0.046 0.175,-0.053 0.125,-0.054 0.084,-0.051 0.052,-0.073 0.177,-0.033 0.132,0.002 0.060,0.024 0.009,0.037-0.026,0.218-1.290,-0.001 0.014,-0.244 1.667,0.012 0.056,0.028-0.098,0.036-0.192,0.040-0.239,0.039-0.253,0.035-0.245,0.014 0.220,0.015-0.043,0.005-0.113,-0.001-0.146,-0.005-0.152,-0.006-0.143,-0.007-0.124,-0.007-0.102,1.701-1.590</inkml:trace>
</inkml:ink>
</file>

<file path=ppt/ink/ink23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1578.000 481.000,'0.009'0.000,"0.404"0.012,0.236 0.020,0.130 0.024,0.051 0.025,-0.005 0.024,0.454 0.138,0.078 0.064,-0.059 0.026,-0.136 0.001,-0.171-0.014,-0.177-0.022,-0.668-0.245,0.483 0.292,-0.051 0.107,-0.049 0.106,-0.027 0.366,-0.090 0.156,-0.089 0.048,-0.081-0.025,-0.070-0.068,-0.057-0.090,-0.045-0.097,-0.034-0.141,-0.021-0.044,-0.015-0.029,-0.506 0.877,-0.354 0.414,-0.231 0.145,-0.135-0.034,-0.065-0.142,-0.016-0.197,0.015-0.215,0.994-1.178,-3.643 2.640,-1.338 0.690,-0.576 0.221,-0.053-0.089,0.278-0.276,4.548-2.829,-0.012-0.003,-5.467 2.938,0.230-0.311,0.674-0.451,0.881-0.496,0.928-0.478,0.874-0.425,0.823-0.391,0.689-0.321,0.564-0.259,0.439-0.198,0.324-0.144,0.226-0.098,0.147-0.062,0.086-0.035,0.041-0.015,0.011-0.002,-0.009 0.007,-0.020 0.011,-0.025 0.013,-0.026 0.013,-0.024 0.011,-0.021 0.010,-0.017 0.008,-0.014 0.006,-0.010 0.004,-0.007 0.003,0.489-0.136,0.467-0.095,0.402-0.061,0.334-0.035,0.267-0.016,0.200-0.033,0.012-0.022,-0.067-0.021,-0.114-0.019,0.139-0.046,-0.322 0.056,-0.367 0.072,-0.362 0.075,-0.327 0.070,-0.276 0.061,-0.222 0.050,-0.169 0.039,-0.122 0.029,-0.083 0.020,-0.052 0.013,-0.028 0.008,-0.012 0.004,-0.001 0.001,0.006-0.001,0.010-0.002,0.011-0.002,0.011-0.002,0.010-0.002,0.008-0.002,0.007-0.002,0.005-0.001,0.004-0.001,0.002-0.001,0.001-0.000,0.001-0.000,0.000-0.000,0.000-0.000,-0.000 0.000,-0.000 0.000,-0.000 0.000,3.160-0.000</inkml:trace>
</inkml:ink>
</file>

<file path=ppt/ink/ink2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1221.000 234.000,'0.030'0.040,"0.047"0.063,0.055 0.073,0.056 0.075,0.053 0.071,0.048 0.064,0.041 0.054,0.033 0.350,-0.027 0.187,-0.045 0.094,-0.052 0.029,-0.052-0.014,-0.047-0.039,-0.041-0.052,-0.082-0.805,0.043 1.135,-0.026 0.192,-0.019 0.103,-0.012-0.188,-0.007-0.099,-0.005-0.134,-0.002-0.147,-0.001-0.145,0.000-0.134,0.006-0.454,-0.005 0.764,0.001 0.159,0.001 0.038,0.001-0.043,0.001-0.118,0.001-0.125,0.001-0.136,0.001-0.135,0.000-0.125,0.000-0.111,0.000-0.064,0.000-0.139,0.000-0.117,0.000-0.093,0.000-0.070,0.000-0.050,0.000-0.033,-0.000-0.020,0.000-0.011,-0.000-0.004,0.000 0.000,-0.000 0.003,0.000 0.004,0.000 0.005,0.000 0.005,0.000 0.004,0.000 0.003,0.000 0.003,0.000 0.002,0.000 0.001,0.000 0.001,0.000 0.001,0.000 0.000,0.000 0.000,0.000-0.000,0.000-0.000,0.000-0.000,0.000-0.000,0.000-0.000,0.000-0.000,0.000-0.000,0.000-0.000,0.000-0.000,0.000-0.000,0.000-0.000,0.000 0.000,0.000-0.000,0.000-4.196</inkml:trace>
</inkml:ink>
</file>

<file path=ppt/ink/ink24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1574.000 538.000,'0.000'0.019,"0.000"0.029,0.000 0.033,0.000 0.033,0.000 0.030,0.000 0.026,0.000 0.021,0.000 0.016,0.000 0.012,0.000 0.008,0.000 0.005,0.000 0.003,0.000 0.001,-0.037 0.190,-0.058 0.099,-0.067 0.025,-0.068-0.025,-0.049-0.015,-0.017-0.034,-0.001-0.033,0.010-0.029,0.016-0.025,0.018-0.020,-1.547 0.851</inkml:trace>
</inkml:ink>
</file>

<file path=ppt/ink/ink24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1625.000 498.000,'0.035'0.000,"0.055"0.000,0.065 0.000,0.066 0.000,0.063 0.000,0.056 0.000,0.047 0.000,0.039 0.000,0.573 0.000,0.254 0.000,0.065 0.000,-0.056 0.000,-0.125 0.000,-0.105 0.000,-0.119 0.000,-0.138 0.000,-0.138 0.000,-0.127 0.000,-0.110 0.000,-0.091 0.000,-0.071 0.000,-0.069 0.086,-0.049 0.135,-0.040 0.156,-0.031 0.158,-0.023 0.148,-0.017 0.130,-0.057 0.934,-0.075 0.471,-0.079 0.198,-0.074 0.016,0.210-1.981,-1.471 2.419,-0.678 0.153,-0.304-0.118,-0.045-0.280,0.122-0.360,0.218-0.383,0.261-0.368,0.269-0.330,1.375-0.964,-1.142 0.636,0.285-0.261,0.279-0.206,0.252-0.155,0.214-0.110,0.173-0.074,0.133-0.045,0.097-0.023,0.067-0.008,0.043 0.002,0.024 0.008,0.011 0.011,0.002 0.012,-0.004 0.011,-0.007 0.010,-0.009 0.009,-0.009 0.007,-0.008 0.005,0.132-0.004,0.102-0.006,0.110-0.005,0.100-0.005,0.086-0.005,0.071-0.005,0.057-0.005,-0.578-0.011,1.060 0.355,0.195 0.228,0.052 0.137,-0.042 0.069,-0.098 0.021,-0.126-0.011,-0.134-0.030,-0.128-0.040,0.070 0.182,-0.089 0.041,-0.136-0.016,-0.152-0.049,-0.148 0.136,-0.133 0.058,-0.111 0.005,-0.089-0.027,-0.102-0.267,-0.083-0.098,-0.084-0.108,-0.080-0.108,-0.505 0.023,-0.321-0.036,-0.193-0.036,-0.097-0.034,-0.028-0.030,0.017-0.025,0.046-0.020,-0.610 0.161,-0.307 0.079,-0.061 0.013,0.104-0.031,0.205-0.058,0.256-0.071,1.351-0.329,-1.231 0.354,0.308-0.065,0.298-0.083,0.265-0.087,0.222-0.082,0.177-0.071,0.134-0.059,0.096-0.046,0.065-0.034,0.040-0.024,0.021-0.016,0.008-0.010,-0.000-0.005,-0.006-0.001,-0.008 0.001,-0.009 0.002,-0.002 0.067,0.614-0.626,0.531-0.463,0.345-0.289,0.122-0.082,-0.007 0.035,-0.088 0.105,-0.132 0.141,-0.149 0.153,-0.149 0.149,6.893-6.414</inkml:trace>
</inkml:ink>
</file>

<file path=ppt/ink/ink24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1682.000 480.000,'0.000'0.081,"0.000"0.125,0.000 0.142,0.000 0.141,-0.028 0.365,-0.043 0.288,-0.048 0.221,-0.028 0.017,-0.021-0.032,-0.013-0.087,-0.007-0.114,-0.003-0.123,0.000-0.118,0.155-0.725,0.001 0.014,-0.126 1.334,0.023 0.328,0.025 0.161,0.024 0.043,0.022-0.036,0.019-0.014,0.016-0.147,0.012-0.221,0.010-0.252,0.007-0.253,0.005-0.235,0.003-0.207,-0.003-0.556,0.005 1.030,0.000 0.359,-0.000 0.265,-0.000 0.322,-0.001-0.044,-0.001-0.170,-0.001-0.231,-0.001-0.249,-0.001-0.238,-0.000-0.210,-0.001-0.793,0.000 0.010,0.000 1.139,-0.000 0.073,-0.000-0.059,-0.000-0.133,-0.000-0.173,0.000-0.182,0.000-0.172,0.000-0.150,0.000-0.123,0.000-0.096,0.000 4.118</inkml:trace>
</inkml:ink>
</file>

<file path=ppt/ink/ink24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1699.000 554.000,'-0.005'0.018,"-0.007"0.027,-0.008 0.031,-0.008 0.030,-0.007 0.027,-0.006 0.023,-0.005 0.019,-0.004 0.014,-0.003 0.011,-0.002 0.007,-0.001 0.005,-0.001 0.003,-0.000 0.001,0.000 0.000,0.000-0.000,0.000-0.001,0.000-0.001,0.000-0.001,0.000-0.001,-0.503 0.150,-0.816 0.288,-0.967 0.342,-1.350 0.669,-0.629 0.315,-0.185 0.092,0.117-0.059,0.304-0.152,0.404-0.203,0.441-0.221,0.434-0.218,-4.424 1.648</inkml:trace>
</inkml:ink>
</file>

<file path=ppt/ink/ink24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592.000 637.000,'0.033'-0.011,"0.052"-0.017,0.059-0.020,0.060-0.020,0.055-0.018,0.048-0.016,0.040-0.013,-0.015 0.015,0.029 0.006,0.028 0.010,0.026 0.012,1.173 0.007,0.710 0.015,0.390 0.013,0.157 0.011,-0.004 0.009,-0.106 0.007,-0.164 0.005,-2.038 0.004,3.611-0.000,1.126 0.002,0.746 0.001,0.446 0.001,0.220 0.000,3.335 0.000,1.219-0.000,0.270-0.000,-0.337-0.001,-0.682-0.001,-0.838-0.000,-7.803-0.001,9.413 0.001,-0.065-0.000,-0.769-0.000,-1.126-0.000,-5.987-0.000,5.080-0.000,-0.884-0.000,-1.013 0.000,-1.005 0.000,-0.914 0.000,0.783-0.172,0.036-0.090,-0.424-0.033,-0.669 0.005,-0.761 0.028,-0.900 0.071,-0.323 0.030,-0.311 0.030,-0.285 0.028,-1.343 0.081,1.042-0.045,-0.113 0.017,-0.127 0.014,2.932 0.072</inkml:trace>
</inkml:ink>
</file>

<file path=ppt/ink/ink24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651.000 675.000,'-0.010'0.041,"-0.016"0.063,-0.018 0.071,-0.018 0.071,-0.016 0.065,-0.014 0.056,-0.011 0.046,-0.009 0.036,-0.001 0.652,0.012 0.305,0.016 0.082,0.017-0.061,0.055-1.156,-0.034 1.438,0.013 0.128,0.011 0.012,0.008-0.061,0.009-1.096,-0.001 1.140,0.004-0.029,0.003-0.115,0.002-0.161,0.001-0.178,0.000-0.176,0.010-0.035,0.014-0.174,0.016-0.180,0.016-0.168,0.014-0.146,0.012-0.120,0.009-0.093,0.007-0.069,0.005-0.049,0.023-0.046,0.047-0.029,0.054-0.023,0.054-0.018,0.051-0.013,0.044-0.009,0.037-0.005,0.030-0.003,0.318-0.333,0.184-0.224,0.084-0.139,0.015-0.074,3.157-2.891</inkml:trace>
</inkml:ink>
</file>

<file path=ppt/ink/ink24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697.000 692.000,'1.000'-1.000</inkml:trace>
</inkml:ink>
</file>

<file path=ppt/ink/ink24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716.000 669.000,'0.000'0.028,"0.000"0.043,0.000 0.050,0.000 0.050,0.000 0.046,0.000 0.041,0.000 0.034,0.000 0.027,0.000 0.020,0.000 0.015,0.000 0.010,0.000-0.013,0.000 0.009,0.000 0.008,0.000 0.008,0.000 0.007,0.000 0.313,0.000 0.214,0.000 0.124,0.000 0.056,0.000 0.007,0.000-0.852,0.000 1.049,0.000 0.005,0.000-0.071,0.000-0.116,0.000-0.138,0.000-0.775,0.000 0.758,0.000-0.130,0.000-0.136,0.000-0.128,0.000-0.112,0.000-0.093,1.000 1.246</inkml:trace>
</inkml:ink>
</file>

<file path=ppt/ink/ink24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1261.000 553.000,'0.026'0.000,"0.041"0.000,0.047 0.000,0.047 0.000,0.043 0.000,0.037 0.000,0.031 0.000,0.024 0.000,0.018 0.000,0.013 0.000,0.009 0.000,0.005 0.000,0.078 0.000,0.136 0.000,0.157 0.000,0.159 0.000,0.520 0.000,0.391 0.000,0.241 0.000,0.127 0.000,0.043 0.000,-0.016 0.000,1.235 0.000,0.882 0.000,0.922 0.000,0.026 0.000,-0.258 0.000,-0.407 0.000,-0.460 0.000,-0.452 0.000,-2.844 0.009,9.615 0.203,3.458 0.055,1.362-0.021,-0.080-0.069,-0.997-0.094,-1.510-0.103,0.550-0.214,-1.298-0.161,-1.697-0.116,-1.795-0.079,-1.701-0.049,-5.531 0.522,3.887-0.504,-0.759-0.004,-0.747 0.029,-0.687 0.049,-0.601 0.058,-0.504 0.060,-1.427 0.341,0.351-0.088,1.196-0.309,-0.131 0.021,-0.171 0.032,-0.179 0.036,-0.053-0.013,-0.071-0.004,-0.135 0.019,-0.165 0.032,-0.171 0.037,-0.161 0.038,-0.142 0.035,-0.307 0.162,0.482-0.111,0.027 0.047,-0.022 0.042,-0.050 0.036,-0.063 0.029,-0.065 0.022,-0.061 0.016,-0.078 0.010,-0.060 0.006,-0.054 0.004,-0.046 0.002,-0.037 0.000,-0.029-0.001,-0.021-0.001,-0.015-0.001,0.230 0.007</inkml:trace>
</inkml:ink>
</file>

<file path=ppt/ink/ink24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1526.000 549.000,'0.048'0.000,"0.073"0.000,0.082 0.000,0.081 0.000,0.073 0.000,0.063 0.000,0.050 0.000,0.039 0.000,0.028 0.000,0.020 0.000,0.012 0.000,0.007 0.000,0.003 0.000,0.000 0.000,-0.001 0.000,-0.002 0.000,-0.061 0.000,0.031 0.000,0.039 0.000,0.042 0.000,0.041 0.000,0.038 0.000,0.486 0.000,0.589 0.000,0.656 0.000,0.647 0.000,0.589 0.000,-2.934 0.000,4.763 0.000,1.002 0.000,0.309 0.000,-0.165 0.000,-0.464 0.000,-4.924 0.000,20.313 0.000</inkml:trace>
</inkml:ink>
</file>

<file path=ppt/ink/ink2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1226.000 243.000,'0.048'-0.048,"0.074"-0.074,0.084-0.084,0.084-0.084,0.077-0.077,0.048-0.038,-0.008 0.023,-0.031 0.047,-0.042 0.058,-0.045 0.060,-0.043 0.055,-0.038 0.048,-0.032 0.039,-0.025 0.030,-0.016 0.012,0.009-0.003,0.016-0.010,0.019-0.013,0.020-0.015,0.019-0.014,0.017-0.013,0.190-0.001,0.213 0.007,0.212 0.011,0.284 0.015,0.145 0.013,0.031 0.012,-0.046 0.011,-0.092 0.010,-0.116 0.008,-0.123 0.006,-0.119 0.005,-0.625-0.002,1.303-0.198,0.473-0.138,0.303-0.104,0.170-0.075,0.502-0.170,-0.083-0.043,-0.175-0.018,-0.221-0.000,-0.235 0.011,-1.769 0.586,2.386-0.852,-0.040-0.016,-0.269 0.076,-0.385 0.126,-0.422 0.145,-0.408 0.144,-0.363 0.131,-0.305 0.111,-0.242 0.090,-0.183 0.069,-0.131 0.050,-0.088 0.034,-0.054 0.022,-0.029 0.012,-0.011 0.005,0.001 0.001,0.008-0.002,0.011-0.004,0.013-0.004,0.012-0.004,0.011-0.004,0.009-0.003,0.007-0.003,0.006-0.002,0.004-0.002,0.003-0.001,0.002-0.001,0.001-0.014,0.000-0.028,0.000-0.032,-0.000-0.033,-0.000-0.031,-0.000-0.028,-0.000-0.024,-0.013 0.063,-0.080-0.517,-0.054-0.185,-0.043-0.088,-0.033-0.018,-1.124-3.534</inkml:trace>
</inkml:ink>
</file>

<file path=ppt/ink/ink25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1643.000 556.000,'0.046'0.007,"0.071"0.010,0.081 0.012,0.081 0.012,0.075 0.011,0.065 0.009,0.054 0.008,0.042 0.006,0.032 0.005,0.023 0.003,0.015 0.002,0.009 0.001,0.071-0.008,0.138-0.009,0.158-0.011,0.159-0.011,0.148-0.010,0.130-0.009,0.109-0.008,0.088-0.006,3.075 0.142,1.816 0.080,0.876 0.034,0.210 0.002,-0.232-0.019,-0.433-0.070,0.569-0.022,0.210-0.023,2.184-0.005,-1.060-0.051,-1.391-0.047,-1.479-0.041,-1.409-0.034,-1.247-0.027,-1.044-0.020,-0.831-0.014,-0.630-0.009,-2.614-0.360</inkml:trace>
</inkml:ink>
</file>

<file path=ppt/ink/ink25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1772.000 583.000,'-0.048'0.016,"-0.074"0.025,-0.084 0.028,-0.084 0.028,-0.077 0.026,-0.122 0.028,-0.229 0.056,-0.258 0.062,-0.261 0.062,-0.247 0.058,-1.687 0.454,-0.783 0.153,-0.344 0.004,-0.047-0.087,3.532-0.748,-5.130 0.947,-0.501 0.049,0.167-0.059,0.560-0.119,0.751-0.145,0.801-0.149,0.763-0.138,-0.041 0.082,-0.177 0.065,0.061-0.001,0.215-0.046,0.304-0.072,0.343-0.085,2.080-0.383,-4.600 0.698,-1.436 0.153,-0.741 0.051,-0.232-0.021,0.121-0.067,0.348-0.093,5.547-0.636,-10.698 1.478,-1.323 0.261,0.166 0.028,1.059-0.116,1.511-0.194,1.655-0.225,1.599-0.224,-1.415 0.356,-0.180 0.088,0.614-0.088,1.047-0.188,1.222-0.233,0.540-0.228,0.855-0.232,0.899-0.201,0.845-0.164,0.737-0.127,0.606-0.094,-1.378-0.043,-0.728-0.008,-0.211 0.012,0.127 0.023,-0.085 0.011,0.354-0.003,0.508-0.009,0.557-0.012,0.539-0.013,0.481-0.013,0.404-0.011,0.111 0.159,0.153 0.082,0.178 0.028,0.178-0.008,0.163-0.029,0.140-0.040,0.115-0.043,0.089-0.042,0.066-0.037,0.046-0.031,0.030-0.025,0.017-0.019,0.008-0.014,0.002-0.009,-0.002-0.006,-0.004-0.003,-0.005-0.001,-0.005 0.000,-0.005 0.001,-0.005 0.001,-0.004 0.001,-0.003 0.001,-0.002 0.001,-0.122 0.000</inkml:trace>
</inkml:ink>
</file>

<file path=ppt/ink/ink25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1469.000 618.000,'-0.074'0.015,"-0.113"0.023,-0.125 0.025,-0.122 0.024,-0.109 0.022,-0.092 0.018,-0.008 0.108,0.009 0.077,0.031 0.049,0.042 0.028,0.045 0.013,0.043 0.002,-0.251 0.049,-0.123 0.016,-0.024-0.014,0.041-0.031,0.078-0.040,0.095-0.042,0.529-0.271,-0.577 0.399,0.036 0.039,0.076-0.005,0.095-0.032,0.099-0.046,0.094-0.051,0.083-0.051,0.070-0.046,0.056-0.039,0.043-0.032,0.031-0.025,0.021-0.019,0.013-0.013,0.007-0.009,0.003 0.010,0.000 0.021,-0.002 0.026,-0.003 0.027,-0.003 0.026,-0.003 0.023,-0.003 0.019,-0.003 0.015,-0.002 0.012,-0.003-0.105,0.001 0.858,-0.001 0.255,-0.001 0.069,-0.000-0.053,-0.000-0.126,-0.000-0.162,0.004-0.852,0.079 0.648,0.062-0.067,0.053-0.089,0.139 0.026,0.066-0.161,0.049-0.147,0.034-0.126,-0.300-0.184,0.318 0.115,0.088-0.022,0.148-0.011,0.051-0.034,0.027-0.033,0.010-0.030,-0.002-0.025,-0.010-0.021,-0.014-0.016,0.775-0.013,0.630-0.007,0.413-0.005,0.240-0.003,-2.158 0.002,3.526-0.005,0.586-0.001,0.228-0.000,-0.027 0.000,0.705 0.000,-0.096 0.001,-0.370 0.001,-0.522 0.001,-0.586 0.001,-0.587 0.001,0.029 0.001,0.167 0.000,-0.044 0.000,-0.188 0.000,-2.707 0.000,14.662 0.002</inkml:trace>
</inkml:ink>
</file>

<file path=ppt/ink/ink25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1490.000 683.000,'-0.009'0.026,"-0.013"0.039,-0.015 0.044,-0.015 0.043,-0.013 0.039,-0.011 0.033,-0.009 0.027,-0.007 0.021,-0.005 0.015,-0.003 0.010,0.081-0.214,-0.039 1.301,0.043 0.603,0.051 0.305,0.053 0.087,0.051-0.063,0.046-0.158,0.122 0.019,0.091-0.125,0.067-0.185,0.046-0.213,-0.285-0.968,0.415 1.010,0.007-0.126,-0.028-0.158,-0.048-0.166,-0.058-0.158,-0.059-0.141,-0.055-0.119,-0.048-0.097,-0.041-0.075,-0.005 0.187,0.028 0.140,0.042 0.091,0.008 0.010,-0.030-0.084,-0.046-0.121,-0.053-0.136,-0.053-0.135,-0.049-0.124,-0.043-0.107,-0.035-0.088,-0.028-0.070,-0.022 0.179,-0.014 0.130,-0.010 0.082,-0.006 0.045,-0.004 0.018,-0.002-0.000,-0.000-0.013,0.001-0.020,0.003-0.076,0.001 0.033,0.001 0.026,-0.000 0.340,0.002 0.048,0.001-0.027,0.001-0.071,0.001-0.094,0.001-0.101,0.000-0.098,-0.014-0.097,-0.022-0.147,-0.025-0.137,-0.024-0.119,-0.022-0.098,-0.018-0.076,-0.015-0.056,-0.011-0.039,-0.008-0.026,-0.005-0.015,-0.003-0.007,-0.002-0.002,-0.001 0.002,0.000 0.003,0.000 0.004,0.001 0.004,0.001 0.004,0.001 0.004,0.015 0.018,-0.018-0.017,-0.022-0.021,-0.024-0.023,-0.023-0.023,-0.021-0.021,-0.232-0.232,-0.125-0.124,-0.068-0.068,-0.027-0.027,0.069 0.069,0.029 0.029,0.039 0.039,0.042 0.042,0.041 0.041,0.038 0.038,-1.035-1.035</inkml:trace>
</inkml:ink>
</file>

<file path=ppt/ink/ink25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1485.000 707.000,'0.000'0.019,"0.000"0.029,0.000 0.032,0.000 0.031,0.000 0.028,0.000 0.024,0.000 0.019,0.000 0.014,0.000 0.010,0.000 0.007,0.000 0.004,0.000 0.002,0.000 0.001,0.000-0.000,0.000 0.114,0.000 0.173,0.000 0.168,0.000 0.085,0.000 0.021,0.000-0.020,0.000-0.043,0.000 0.175,0.000 0.090,0.000-0.006,0.000-0.066,0.000-0.100,0.000-0.115,0.000-0.115,0.000-0.107,0.000 0.075,0.000 0.142,0.000 0.255,0.000 0.019,0.000-0.042,0.000-0.080,0.000-0.098,0.000-0.104,0.011-0.063,0.016-0.152,0.018-0.138,0.018-0.117,0.016-0.094,0.013-0.071,0.011-0.052,0.008-0.035,0.006-0.022,0.004-0.012,0.002-0.005,0.001-0.000,0.000 0.003,-0.000 0.004,-0.000 0.005,-0.001 0.005,-0.000 0.004,-0.000 0.003,-0.000 0.003,-0.000 0.002,-0.000 0.001,-0.000 0.001,-0.000 0.001,-0.000 0.000,-0.000 0.000,0.000 0.000,0.000-0.000,0.000-0.000,0.000-0.000,0.000-0.000,0.000-0.000,0.000-0.000,0.000-0.000,6.295-3.221</inkml:trace>
</inkml:ink>
</file>

<file path=ppt/ink/ink25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1522.000 700.000,'0.041'0.000,"0.063"0.000,0.071 0.000,0.071 0.000,0.065 0.000,0.056 0.000,0.046 0.000,0.036 0.000,-0.008 0.013,-0.022 0.020,-0.033 0.023,-0.038 0.023,-0.038 0.021,-0.035 0.019,-0.076 0.057,0.170 0.321,0.016 0.148,-0.014 0.089,-0.033 0.044,-0.043 0.011,-0.048-0.011,-0.189-0.607,0.352 0.931,0.041 0.033,-0.003-0.055,-0.029-0.105,-0.043-0.126,-0.047-0.128,-0.046-0.119,-0.042-0.103,-0.045-0.102,-0.045-0.095,-0.040-0.081,-0.034-0.066,-0.027-0.051,-0.021-0.037,-0.015-0.026,-0.010-0.017,-0.006-0.010,-0.003-0.004,-0.001-0.001,-0.000 0.001,0.001 0.003,0.001 0.003,0.001 0.003,0.001 0.003,0.001 0.003,0.001 0.002,0.001 0.002,0.001 0.001,0.000 0.001,0.000 0.001,0.000 0.000,0.000 0.000,0.000 0.000,0.000-0.000,-0.000-0.000,0.000-0.000,0.000-0.000,-0.000-0.000,-0.442 0.020,-0.324 0.035,-0.224 0.040,-0.145 0.041,-0.083 0.038,-0.037 0.034,0.985-0.181,-1.616 0.461,-0.484 0.150,-0.294 0.066,-13.350 3.506</inkml:trace>
</inkml:ink>
</file>

<file path=ppt/ink/ink25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79.000 203.000,'0.022'0.007,"0.034"0.011,0.038 0.013,0.037 0.012,0.033 0.011,0.028 0.009,0.022 0.007,0.017 0.006,0.012 0.004,0.008 0.003,0.005 0.002,0.003 0.001,0.001 0.000,-0.000-0.000,-0.001-0.000,-0.001-0.000,-0.001-0.000,-0.001-0.000,-0.001-0.000,-0.001-0.000,-0.001-0.000,-0.000-0.000,-0.000-0.000,-0.000-0.000,0.596 0.293,0.562 0.260,0.475 0.213,0.388 0.168,-1.083-0.496,2.636 1.070,0.754 0.232,0.506 0.123,2.531 0.500,0.995 0.093,0.171-0.086,-0.369-0.193,-0.687-0.248,-0.840-0.265,-0.876-0.256,-3.565-0.891,-1.185-0.301,6.106 1.187,0.905 0.007,0.313-0.084,-0.107-0.141,-6.535-0.983,9.429 1.197,0.721-0.073,0.062-0.150,1.228-0.166,-0.356-0.251,-0.934-0.245,-1.217-0.221,-0.351-0.223,0.449-0.183,0.264-0.168,0.125-0.147,-8.949 0.259,11.770-0.752,0.017-0.167,-0.919-0.022,-1.426 0.070,-0.855 0.085,-1.610 0.135,-1.684 0.134,-1.583 0.122,-1.384 0.104,-1.143 0.084,-0.897 0.064,1.767-0.302,0.948-0.200,0.289-0.115,-0.146-0.052,-0.406-0.008,1.430-0.302,0.402-0.084,-0.184 0.043,-0.529 0.117,-0.698 0.153,-0.743 0.163,-2.809 0.453,4.880-0.939,0.750-0.183,-0.009-0.037,-0.495 0.059,-0.769 0.116,-5.113 1.078,4.929-1.210,0.035-0.111,-0.141-0.035,-0.243 0.012,-0.574 0.121,-0.639 0.153,-0.637 0.164,-0.593 0.160,-2.707 0.807,3.610-1.464,0.068-0.228,-0.268-0.009,-1.010 0.340,-0.247 0.010,-0.283 0.050,-0.293 0.075,0.030-0.184,-0.315 0.084,-0.327 0.132,-0.313 0.154,-0.282 0.159,-0.104-0.114,-0.127 0.002,-0.128 0.073,-0.121 0.114,-0.107 0.133,-0.091 0.136,-0.307 0.588,0.247-0.703,-0.003-0.120,-0.006-0.071,-0.007-0.033,0.044-0.446,-0.050-0.031,-0.056 0.056,-0.200 1.219,0.164-1.368,0.014-0.106,0.030-0.030,0.037 0.021,-0.231 1.404,0.241-2.007,-0.025-0.207,-0.038-0.035,-0.042 0.075,-0.042 0.138,-0.099 1.262,0.042-2.831,-0.027-0.847,-0.022-0.519,-0.018-0.269,-0.013-0.373,-0.011 0.317,-0.007 0.547,-0.217 0.483,-0.152 0.349,-0.098 0.464,-0.057 0.510,-0.025 0.509,-0.003 0.475,0.241 1.299,-1.045-1.913,-0.291 0.043,-0.125 0.186,0.000 0.504,-0.171 0.141,-0.089 0.174,-0.028 0.186,-0.672-0.222,-0.137 0.104,0.068 0.183,0.195 0.220,0.262 0.227,0.285 0.215,0.279 0.192,0.255 0.163,1.195 0.495,-2.470-0.722,-1.186-0.159,-1.001-0.072,-0.461-0.009,-0.256-0.002,-0.034 0.017,0.122 0.029,-2.322-0.107,-0.849 0.040,-0.182 0.066,0.273 0.079,0.558 0.083,0.711 0.080,3.972 0.483,-6.177-0.336,-0.628 0.120,-0.064 0.115,0.312 0.104,7.815 0.260,-11.262-0.160,-1.102 0.079,-0.148 0.061,0.014 0.045,0.012 0.029,0.661 0.020,1.050 0.013,1.241 0.007,1.288 0.003,5.601-0.018,-12.114 0.105,-1.598 0.125,0.040 0.140,3.685-0.043,0.563 0.006,0.977-0.014,1.212-0.028,9.276-0.234,-9.920 0.221,1.339-0.051,1.533-0.050,1.552-0.046,1.457-0.040,1.294-0.033,1.098-0.026,-2.080-0.020,-0.929-0.016,-0.207-0.011,0.270-0.007,0.556-0.004,-0.098 0.219,0.154 0.272,0.304 0.286,-0.472 0.554,0.016 0.323,0.453 0.135,0.705 0.004,0.821-0.081,0.838-0.132,0.792-0.155,-1.240 0.736,-0.574 0.382,-0.089 0.121,0.233-0.058,0.427-0.171,0.524-0.232,-0.579 0.512,0.288-0.048,0.449-0.199,0.506-0.272,0.661-0.268,0.339-0.065,0.374-0.101,0.370-0.118,0.343-0.121,0.301-0.114,0.800-1.104,-0.486 1.349,0.216 0.092,0.173 0.009,0.133-0.046,0.097-0.078,0.068-0.094,0.004-0.890,0.058 1.251,0.021 0.014,0.006-0.128,-0.004-0.207,-0.009-0.240,-0.012-0.242,-0.057-0.877,0.033 1.070,-0.009 0.280,-0.008 0.191,-0.007 0.119,-0.017-1.426,0.012 1.942,-0.007-0.099,-0.005-0.220,-0.004-0.280,-0.002-0.295,-0.001-0.283,-0.001-0.253,-0.000-0.214,0.258 0.369,0.257 0.221,0.237 0.098,0.207 0.013,-0.724-1.128,2.059 1.981,0.758 0.359,0.463 0.108,0.240-0.061,-2.971-2.161,4.290 2.424,0.301-0.150,-0.097-0.272,-0.334-0.325,-0.452-0.330,-0.487-0.306,2.844 0.340,1.668 0.198,0.632 0.030,-0.077-0.081,-0.526-0.145,-4.902-1.158,7.289 1.257,0.884-0.046,-0.033-0.192,-0.631-0.274,-0.979-0.309,-8.070-0.966,7.403 0.611,-0.569-0.230,-0.716-0.192,-6.462-0.342,7.760 0.113,-0.785-0.238,-1.104-0.200,-1.198-0.158,-1.148-0.120,-1.015-0.085,-3.482 0.492,3.581-0.645,0.165-0.117,-0.131-0.045,-0.317 0.006,-0.416 0.039,0.187-0.184,-0.349-0.018,-0.441 0.036,-0.462 0.066,3.368-2.082</inkml:trace>
</inkml:ink>
</file>

<file path=ppt/ink/ink25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188.000 317.000,'0.023'0.000,"0.035"0.000,0.040 0.000,0.039 0.000,0.035 0.000,0.030 0.000,0.024 0.000,0.018 0.000,0.013 0.000,0.009 0.000,0.006 0.000,0.003 0.000,0.001 0.000,0.000 0.000,-0.001 0.000,-0.001 0.000,-0.001 0.000,-0.001 0.000,-0.001 0.000,-0.001 0.000,-0.001 0.000,-0.001 0.000,-0.000 0.000,-0.000 0.000,-0.000 0.000,-0.000 0.000,-0.185 0.000,0.052 0.000,2.210 0.000,0.887 0.000,0.381 0.000,0.042 0.000,-2.225 0.000,2.592 0.000,0.600 0.000,0.304 0.000,0.082 0.000,-3.812 0.000,5.677 0.000,0.044 0.000,-0.301 0.000,-0.491 0.000,-0.569 0.000,-0.572 0.000,-0.527 0.000,-0.456 0.000,3.475 0.000,2.067 0.000,0.980 0.000,0.220 0.000,-0.274 0.000,-0.563 0.000,0.459 0.000,0.774 0.000,0.210 0.000,-0.181 0.000,-0.431 0.000,-0.836 0.000,-0.380 0.000,-0.611 0.000,-0.739 0.000,2.213 0.000,-0.981 0.000,-1.371 0.000,-1.484 0.000,-1.421 0.000,-1.256 0.000,-0.483 0.139,-0.084 0.094,-0.204 0.058,-0.270 0.031,-0.297 0.010,-0.295-0.004,-1.766-0.259,2.048 0.278,-0.241-0.042,-0.338-0.046,-0.368-0.044,-0.355-0.039,-0.316-0.033,-0.264-0.026,-0.210-0.020,-0.159-0.014,-0.114-0.010,-0.077-0.006,-0.047-0.003,-0.025-0.001,-0.010 0.000,-0.029-0.012,-0.038-0.019,-0.041-0.021,-0.038-0.020,-0.034-0.018,-0.028-0.015,-0.022-0.012,-0.016-0.009,-0.012-0.007,-0.008-0.005,-0.005-0.003,-0.002-0.002,-0.001-0.001,0.000-0.000,0.001 0.000,0.001 0.001,0.001 0.001,0.001 0.001,0.001 0.001,0.001 0.000,0.001 0.000,0.001 0.000,0.000 0.000,0.000 0.000,0.000 0.000,0.000 0.000,-0.042-0.015,-0.072-0.025,-0.081-0.029,-0.080-0.028,-0.072-0.026,-0.062-0.022,-0.050-0.018,-0.038-0.014,-0.028-0.010,-0.019-0.007,-0.012-0.004,-2.199-0.735</inkml:trace>
</inkml:ink>
</file>

<file path=ppt/ink/ink25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288.000 283.000,'0.016'0.000,"0.025"0.000,0.029 0.000,0.028 0.000,0.026 0.000,0.022 0.000,0.018 0.000,0.014 0.000,0.011 0.000,0.007 0.000,0.005 0.000,0.003 0.000,0.001 0.000,0.000 0.000,-0.000 0.000,0.003 0.000,0.033 0.000,0.039 0.000,0.041 0.000,0.039 0.000,0.035 0.000,0.359 0.000,0.281 0.000,0.208 0.000,0.147 0.000,0.097 0.000,-1.168 0.000,0.026 0.000,2.095 0.000,0.403 0.000,0.178 0.000,0.020 0.000,-2.416 0.000,4.132 0.000,0.517 0.000,-0.009 0.000,-0.326 0.000,-0.489 0.000,-0.543 0.000,-3.185 0.000,4.523 0.000,1.450 0.000,0.998 0.000,0.633 0.000,3.261 0.000,0.563 0.000,-0.197 0.000,-0.619 0.000,-0.595 0.000,-1.014 0.000,-1.207 0.000,-1.242 0.000,-1.173 0.000,-1.043 0.000,1.449-0.044,0.580-0.069,-0.018-0.080,-0.400-0.081,-0.615-0.076,-0.590 0.030,-0.024 0.006,-0.188 0.022,0.675-0.024,-0.853 0.057,-0.923 0.057,-0.887 0.052,-0.788 0.045,-2.033 0.088,1.513-0.062,-0.284-0.005,-0.268-0.015,-0.239-0.021,1.305-0.530</inkml:trace>
</inkml:ink>
</file>

<file path=ppt/ink/ink25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342.000 296.000,'0.000'0.014,"0.000"0.021,0.000 0.023,0.000 0.023,0.000 0.021,0.000 0.017,0.000 0.014,0.000 0.011,0.000 0.008,0.000 0.005,0.000 0.003,0.000 0.002,0.000 0.001,0.000 0.000,0.000-0.000,0.000-0.001,0.000-0.001,0.000-0.001,0.000-0.001,0.101 0.022,0.156 0.043,0.178 0.049,0.177 0.049,-0.467-0.258,0.509 0.134,3.531 0.822,1.432 0.301,0.691 0.158,-0.209-0.223,0.173-0.092,-0.163-0.134,-0.378-0.154,-0.498-0.158,-4.109-0.571,0.002-0.007,5.064 0.431,-0.509-0.178,-0.769-0.143,-0.858-0.109,-0.835-0.078,-0.746-0.053,0.188-0.032,-0.005-0.018,-0.170-0.008,-0.257-0.001,-0.289 0.003,-0.285 0.006,-1.343 0.030,1.397-0.067,-0.023-0.062,-0.078-0.072,-0.105-0.072,-0.114-0.067,-0.110-0.058,-0.098-0.047,-0.083-0.037,-0.067-0.028,-0.051-0.019,-0.038-0.013,0.109-0.178,0.316-0.299,1.123-0.961,0.060-0.119,-0.173 0.088,-0.302 0.209,-0.358 0.266,-0.363 0.280,-0.336 0.266,-0.834 0.812,0.497-1.186,-0.236-0.176,-0.182-0.035,-0.216 1.281,0.063-1.691,-0.088-0.097,-0.056 0.087,-0.031 0.194,-0.014 0.243,-0.001 0.253,0.068 1.056,-0.055-1.494,0.009-0.241,0.010-0.081,-0.118 0.144,-0.105-0.040,-0.085 0.051,-0.066 0.111,-0.410-0.565,-0.130 0.092,-0.013 0.206,0.060 0.259,0.100 0.270,0.116 0.254,0.387 0.762,-0.653-0.898,-0.127-0.088,-0.041-0.002,0.018 0.056,0.057 0.091,0.833 1.077,-1.073-1.221,-0.005 0.073,0.093 0.142,0.149 0.176,0.174 0.185,0.177 0.177,0.166 0.159,-0.234-0.149,-0.104-0.040,-0.014 0.033,0.045 0.077,0.080 0.099,0.096 0.106,-0.275-0.220,-0.114-0.072,-0.048-0.005,-0.004 0.036,0.023 0.058,0.038 0.066,0.847 0.498,-1.279-0.441,-0.384-0.029,-0.234-0.006,-0.383-0.111,-0.070-0.018,0.091 0.031,0.194 0.062,-0.000 0.097,0.013 0.080,0.079 0.080,-0.563 0.025,0.208 0.102,0.322 0.083,0.364 0.065,0.358 0.048,0.323 0.033,0.274 0.022,-0.012 0.007,-0.157 0.005,-0.122 0.002,-0.035 0.000,-0.015-0.001,0.016-0.002,0.036-0.002,0.890 0.005,-1.703 0.564,-0.277 0.337,-0.108 0.221,-0.254 0.309,0.046 0.108,0.180-0.002,0.250-0.072,0.275-0.110,0.269-0.125,1.290-0.994,-1.607 1.379,-0.127 0.172,0.025 0.022,0.122-0.077,0.177-0.137,0.201-0.166,0.146-0.004,-0.024 0.113,-0.030 0.083,-0.168 0.270,0.129-0.069,0.167-0.118,0.180-0.142,0.174-0.146,0.158-0.138,0.645-1.036,-0.683 1.567,0.091 0.119,0.121-0.060,0.128-0.163,0.122-0.212,0.108-0.224,0.089-0.211,0.154-0.883,-0.071 1.126,0.048 0.172,0.034 0.087,0.023 0.027,0.001-0.943,0.057 1.391,0.068 0.064,0.073-0.092,0.069-0.181,-0.215-1.500,0.283 1.116,0.086-0.076,0.073-0.092,-0.375-0.993,0.635 1.243,0.081-0.055,0.018-0.139,-0.024-0.183,-0.050-0.200,-0.063-0.197,-0.567-0.611,0.706 0.714,-0.029-0.065,-0.077-0.108,-0.099-0.126,-0.105-0.126,-0.099-0.115,-0.088-0.099,-0.073-0.081,-0.058-0.063,-0.044-0.046,-0.031-0.032,-0.021-0.021,-0.013-0.012,-0.007-0.006,-0.003-0.001,0.000 0.001,0.002 0.003,0.003 0.004,0.003 0.004,0.003 0.004,0.003 0.003,0.002 0.003,0.002 0.002,0.033 0.002,0.086 0.001,-0.010 0.001,0.043 0.000,0.159 0.000,0.016 0.000,-0.009 0.000,-0.025 0.000,-0.034-0.000,-0.037-0.000,0.714 0.001</inkml:trace>
</inkml:ink>
</file>

<file path=ppt/ink/ink2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1263.000 204.000,'-0.022'0.089,"-0.034"0.135,-0.038 0.151,-0.037 0.147,0.008-0.008,0.003 0.024,0.010 0.001,0.014-0.013,0.016-0.022,0.016-0.026,0.051-0.363,-0.007 0.760,0.052 0.228,0.057 0.134,0.058 0.062,0.054 0.011,0.241 0.327,0.151 0.164,0.084 0.057,-0.526-1.451,0.770 1.830,0.061 0.016,-0.009-0.106,-0.135-0.312,-0.024-0.078,-0.047-0.134,-0.060-0.166,0.206 0.278,-0.025-0.146,-0.073-0.203,-0.097-0.224,-0.104-0.219,-0.101-0.198,-0.413-0.602,0.438 0.521,0.073 0.030,0.045 0.010,0.023-0.004,0.254 0.229,-0.020-0.039,-0.074-0.083,-0.100-0.103,-0.108-0.106,0.088 0.077,0.076 0.056,0.048 0.025,0.026 0.003,0.011-0.011,-0.552-0.458,0.549 0.526,0.010 0.014,0.015-0.005,-0.730-0.667,0.846 0.783,0.034 0.037,-0.045-0.038,-0.093-0.083,-0.116-0.106,-0.123-0.113,-0.118-0.109,-0.018-0.010,-0.027-0.020,-0.030-0.025,-0.022-0.028,-0.080-0.093,-0.082-0.098,-0.076-0.092,-0.066-0.081,-0.054-0.067,-0.042-0.052,-0.031-0.039,-0.021-0.028,-0.014-0.018,-0.008-0.011,-0.004-0.005,-0.001-0.002,0.001 0.001,0.002 0.002,0.002 0.003,0.002 0.003,0.002 0.003,0.002 0.002,0.002 0.002,0.001 0.002,0.001 0.001,0.001 0.001,0.000 0.001,0.000 0.000,0.000 0.000,0.000 0.000,0.000-0.000,0.000-0.000,-0.000-0.000,-0.000-0.000,0.000-0.000,-0.000-0.000,0.000-0.000,0.000-0.000,-0.000-0.000,0.000 0.000,0.000-0.000,0.000 0.000,0.000-0.000,0.000 0.000,0.000 0.000,0.000 0.041,0.000-0.309,0.000-0.137,0.000-0.088,0.000-0.050,0.000-0.021,0.000-0.001,0.000 0.512,0.000-1.208,0.000-0.372,0.000-0.192,0.000-0.058,-0.000-9.535</inkml:trace>
</inkml:ink>
</file>

<file path=ppt/ink/ink26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573.000 331.000,'2.000'0.000</inkml:trace>
</inkml:ink>
</file>

<file path=ppt/ink/ink26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259.000 371.000,'0.018'0.000,"0.028"0.000,0.031 0.000,0.031 0.000,0.028 0.000,0.024 0.000,0.019 0.000,0.015 0.000,0.011 0.000,0.008 0.000,0.005 0.000,0.003 0.000,0.001 0.000,0.000 0.000,0.930 0.000,0.840 0.000,0.714 0.000,-2.161 0.000,2.814 0.000,0.435 0.000,0.153 0.000,-0.045 0.000,-0.173 0.000,-0.247 0.000,-0.339 0.000,0.106 0.000,0.193 0.000,0.244 0.000,-1.874 0.000,3.040 0.000,-0.100 0.000,-0.365 0.000,-0.507 0.000,-0.561 0.000,-0.554 0.000,-2.203 0.000,2.986 0.000,0.132 0.000,-0.143 0.000,-2.180 0.000,1.971 0.000,-0.149 0.000,-0.286 0.000,-0.356 0.000,-0.378 0.000,-0.209 0.000,-0.456 0.000,-0.395 0.000,-0.323 0.000,-0.252 0.000,-0.186 0.000,-0.130 0.000,-0.089 0.000,-0.057 0.000,-0.032 0.000,-0.013 0.000,-0.001 0.000,0.006 0.000,0.010 0.000,0.012 0.000,0.012 0.000,0.011 0.000,0.009 0.000,0.007 0.000,0.005 0.000,0.004 0.000,0.003 0.000,0.002 0.000,0.001 0.000,0.000 0.000,0.000 0.000,-0.000 0.000,-0.000 0.000,-0.000 0.000,-0.000 0.000,-0.000 0.000,-0.000 0.000,-0.000 0.000,-0.000 0.000,-0.000 0.000,-0.000 0.000,-0.000 0.000,-0.000 0.000,0.000 0.000,0.000 0.000,0.000 0.000,0.000 0.000,0.000 0.000,0.000 0.000,0.000 0.000,0.000 0.000,0.000 0.000,0.000 0.000,0.000 0.000,0.000 0.000,0.022 0.000,0.064 0.000,0.077 0.000,0.082 0.000,2.091 0.000</inkml:trace>
</inkml:ink>
</file>

<file path=ppt/ink/ink26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448.000 371.000,'0.018'0.000,"0.027"0.000,0.031 0.000,0.030 0.000,0.028 0.000,0.024 0.000,0.019 0.000,0.015 0.000,0.011 0.000,0.008 0.000,0.005 0.000,0.003 0.000,0.001 0.000,0.000 0.000,0.386 0.000,0.306 0.000,0.220 0.000,0.148 0.000,0.092 0.000,0.476 0.000,0.319 0.000,0.169 0.000,0.059 0.000,-0.018 0.000,-0.068 0.000,0.950 0.000,0.775 0.000,0.470 0.000,0.233 0.000,-0.202 0.000,-0.002 0.000,-0.058 0.000,-3.316 0.000,6.154 0.000,0.252 0.000,-0.311 0.000,-5.904 0.000,5.564 0.000,-0.744 0.000,-0.928 0.000,-0.962 0.000,-0.901 0.000,-0.786 0.000,-0.649 0.000,-0.510 0.000,-1.143 0.000,2.086 0.000,0.699 0.000,0.455 0.000,0.264 0.000,0.345 0.000,-0.259 0.000,-0.391 0.000,-0.443 0.000,-0.440 0.000,-1.604 0.000,-0.471 0.000,3.283 0.000,0.640 0.000,0.184 0.000,-0.126 0.000,-0.321 0.000,-3.318 0.000,0.008 0.000,3.364 0.000,-0.161 0.000,-0.347 0.000,-0.449 0.000,-0.488 0.000,-0.482 0.000,-1.834 0.000,1.488 0.000,-0.268 0.000,-0.260 0.000,-0.239 0.000,-0.210 0.000,0.089-0.011,-0.057-0.016,-0.091-0.019,-0.106-0.019,-0.108-0.018,-0.101-0.016,-0.089-0.013,-0.426 0.087,0.005-0.009,0.588-0.499,0.039-0.323,-0.018-0.277,-0.053-0.227,-0.070-0.177,-0.485 1.224,0.359-1.702,-0.090-0.214,-0.086-0.046,-0.076 0.064,-0.062-0.223,-0.056 0.045,-0.043 0.164,-0.031 0.225,-0.022 0.246,-0.014 0.240,-0.007-0.477,-0.003-0.232,-0.001-0.027,0.001 0.106,0.002 0.184,0.003 0.220,0.003 0.227,-0.004 0.925,-0.446-1.209,-0.267-0.145,-0.147 0.016,-0.058 0.120,0.003 0.180,0.043 0.206,-0.500-0.046,-0.615 0.012,-0.664 0.016,-0.502 0.101,-0.345 0.057,-0.100 0.088,0.069 0.103,0.177 0.106,0.237 0.101,-2.314-0.093,-0.801 0.077,-0.108 0.090,0.325 0.090,0.562 0.082,0.239-0.010,0.152 0.011,0.345 0.054,0.443 0.077,0.473 0.086,0.457 0.086,0.413 0.079,-3.233 0.077,-2.009 0.051,-0.937 0.042,-0.166 0.033,0.358 0.025,0.682 0.018,-1.210-0.149,0.648-0.079,1.068-0.030,1.240 0.003,1.244 0.023,1.145 0.034,0.989 0.038,2.553 0.135,-1.904-0.069,-0.096 0.020,-0.026 0.018,-0.629 0.013,-0.197 0.015,-0.039 0.012,-0.275 0.010,0.258 0.009,0.328 0.006,0.350 0.004,0.341 0.002,0.311 0.001,1.261-0.005,-1.593 0.179,-0.263 0.155,-0.129 0.132,-0.032 0.109,0.035 0.087,2.241-0.514,-2.646 0.749,0.103 0.026,0.245-0.052,0.317-0.098,2.089-0.615,-2.079 0.815,0.135 0.048,0.209-0.030,0.241-0.078,0.244-0.103,-0.929 0.405,-0.243 0.116,0.086-0.019,0.277-0.099,0.367-0.139,0.390-0.150,1.497-0.763,-1.613 0.939,-0.041 0.099,0.057 0.016,-0.133 0.222,0.124-0.003,0.232-0.115,0.277-0.173,0.279-0.192,0.256-0.187,0.146-0.041,0.049-0.007,0.062-0.052,0.066-0.079,0.102 0.155,0.077 0.111,0.075 0.054,0.069 0.012,0.057-0.006,0.056-0.075,0.045-0.093,0.035-0.099,0.027-0.097,0.019-0.089,0.143 0.189,0.137 0.088,0.122 0.039,0.104 0.004,0.726 0.276,0.426 0.090,0.210-0.023,0.058-0.093,-0.043-0.130,-0.104-0.143,-0.134-0.141,-0.142-0.128,-0.137-0.110,4.983 0.449,2.849 0.179,1.370 0.018,0.354-0.081,-8.950-0.778,-0.015-0.002,7.042 0.597,-0.900-0.087,-1.132-0.103,-1.206-0.107,-1.171-0.102,-1.068-0.092,0.644-0.028</inkml:trace>
</inkml:ink>
</file>

<file path=ppt/ink/ink26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1629.000 367.000,'0.011'0.000,"0.016"0.000,0.018 0.000,0.018 0.000,0.016 0.000,0.014 0.000,0.011 0.000,0.009 0.000,0.006 0.000,0.004 0.000,0.003 0.000,0.002 0.000,0.001 0.000,0.000 0.000,-0.000 0.000,-0.000 0.000,-0.001 0.000,-0.000 0.000,-0.001 0.000,-0.000 0.000,-0.000 0.000,-0.000 0.000,-0.000 0.000,-0.000 0.000,0.059 0.000,0.084 0.000,0.094 0.000,0.091 0.000,0.701 0.000,0.491 0.000,0.274 0.000,0.112 0.000,-0.002 0.000,-0.078 0.000,0.871 0.150,0.547 0.111,0.297 0.078,-2.866-0.265,3.509 0.334,-0.041 0.004,-0.267-0.017,-0.392-0.029,-0.443-0.035,-0.443-0.036,-0.410-0.034,-1.846-0.203,3.087 0.375,0.662 0.073,0.207 0.012,-0.103-0.028,-0.298-0.052,-0.404-0.064,-0.444-0.068,1.346-0.052,0.453-0.068,0.020-0.057,-0.251-0.046,-2.919-0.056,3.744 0.010,0.020-0.024,-0.365-0.016,-0.568-0.009,-0.644-0.005,-0.346 0.002,0.179 0.000,0.545-0.001,-0.416 0.002,-0.561 0.003,-0.604 0.003,-0.582 0.002,-0.520 0.002,-0.439 0.002,0.055 0.001,0.000 0.001,-0.079 0.001,-0.123 0.000,-0.178 0.000,-0.035 0.000,-0.037 0.000,2.696 0.002</inkml:trace>
</inkml:ink>
</file>

<file path=ppt/ink/ink26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838.000 367.000,'0.013'0.004,"0.019"0.006,0.022 0.007,0.022 0.007,0.020 0.007,0.017 0.006,0.013 0.004,0.010 0.003,0.008 0.003,0.005 0.002,0.003 0.001,0.002 0.001,0.001 0.000,0.000 0.000,-0.000-0.000,-0.001-0.000,-0.001-0.000,-0.001-0.000,-0.001-0.000,-0.001-0.000,0.124 0.064,0.181 0.094,0.203 0.105,0.197 0.102,0.127 0.012,0.354 0.089,0.390 0.090,0.390 0.085,0.366 0.076,-1.925-0.600,3.010 0.723,0.116-0.083,-0.160-0.120,-0.314-0.132,-0.382-0.129,0.957-0.151,0.889-0.070,0.471-0.060,0.161-0.049,1.809-0.037,-0.034-0.040,-0.487-0.026,-0.720-0.015,-0.800-0.007,-0.779-0.002,-0.699 0.001,-2.916 0.021,2.940-0.247,0.429-0.152,0.202-0.097,0.034-0.054,-3.280 0.427,4.101-0.552,-0.266 0.010,-0.465 0.031,-0.559 0.043,-0.577 0.047,-0.547 0.046,-1.657 0.315,1.372-0.229,-0.184 0.057,-0.171 0.051,-0.150 0.043,-0.126 0.035,-0.101 0.028,-0.126 0.031,0.170-0.030,0.134-0.043,1.052-0.117,0.107 0.010,-0.103 0.036,-0.267 0.069,-0.148 0.044,-0.230 0.043,-0.268 0.039,-0.273 0.034,-0.258 0.029,-0.230 0.023,0.258 0.018,0.118 0.012,-0.014 0.009,-0.101 0.006,-0.153 0.004,-0.177 0.002,-0.117 0.000,-0.107-0.000,-0.106-0.001,-0.098-0.001,-0.087-0.001,-0.508-0.006,0.708 0.004,0.009-0.002,-0.051-0.001,-0.084-0.001,-0.099-0.001,-0.100-0.001,-0.093-0.000,-0.069-0.007,-0.086-0.011,-0.070-0.012,-0.054-0.011,-0.040-0.010,-0.028-0.008,-0.018-0.007,-0.010-0.005,-0.005-0.004,-0.001-0.002,0.001-0.001,0.003-0.001,0.003-0.000,0.003 0.000,0.003 0.000,0.002 0.000,0.002 0.000,0.002 0.000,0.001 0.000,0.001 0.000,0.001 0.000,0.000 0.000,0.000 0.000,0.000 0.000,0.000 0.000,0.000 0.000,-0.037-0.096,0.015-0.372,-0.008-0.203,-0.008-0.139,-0.008-0.088,-0.007-0.048,-0.005-0.662,-0.007-0.231,-0.005-0.021,-0.004 0.113,-0.003 0.188,-0.002 0.220,-0.001-0.220,-0.000-0.162,-0.000-0.009,0.000 0.094,0.000 0.157,-0.015-0.026,-0.024 0.039,-0.029 0.103,-0.030 0.141,0.071 1.012,-0.307-1.145,-0.098 0.165,-0.037 0.201,0.003 0.206,0.028 0.192,0.041 0.168,0.046 0.139,0.045 0.109,0.040 0.082,0.034 0.058,0.028 0.039,0.021 0.024,0.016 0.012,0.037-0.023,-0.929-0.438,-0.561-0.228,-0.397-0.126,-0.814-0.252,-0.294-0.052,-0.031 0.041,0.139 0.098,0.237 0.127,0.283 0.136,0.291 0.132,1.761 0.495,-2.254-0.619,-0.068 0.005,0.122 0.063,0.229 0.094,-0.049-0.013,-0.033-0.009,0.104 0.024,0.187 0.044,0.228 0.054,0.239 0.057,0.984 0.260,-1.871-0.371,-0.537-0.053,-0.327 0.006,-0.168 0.044,-0.053 0.066,0.026 0.075,-0.512 0.026,-0.262 0.028,0.040 0.040,0.240 0.046,0.359 0.047,-0.445 0.038,0.076 0.044,0.271 0.038,0.379 0.031,0.423 0.024,0.422 0.018,0.392 0.013,1.377 0.004,-2.898 0.155,-0.770 0.088,-0.239 0.039,0.119 0.004,0.339-0.018,0.455-0.031,0.496-0.037,-0.248 0.106,-0.165 0.067,-0.011 0.033,0.091 0.007,0.152-0.009,-0.477 0.238,-0.019 0.131,0.179 0.064,0.293 0.016,2.911-0.681,-2.922 0.792,0.291-0.008,0.334-0.043,0.333-0.061,0.304-0.067,0.261-0.065,-0.276 0.333,0.002 0.131,0.174-0.005,0.265-0.088,0.299-0.131,0.295-0.147,1.112-0.662,0.005-0.003,-1.103 0.659,0.053-0.025,0.113-0.053,0.141-0.066,0.146-0.068,0.137-0.064,0.614-0.419,-0.652 0.839,0.017 0.197,0.048 0.081,0.593-0.997,-0.514 0.921,0.055-0.047,0.078-0.090,0.087-0.112,0.086-0.119,0.080-0.114,0.071-0.104,0.059-0.089,-0.131 0.396,-0.047 0.146,-0.001 0.015,0.027-0.066,0.041-0.109,0.047-0.125,0.046-0.125,0.041-0.113,0.035-0.096,0.028-0.078,0.021-0.060,0.076-0.066,0.106-0.030,0.119-0.022,0.119-0.016,0.111-0.011,0.098-0.006,0.083-0.003,0.067-0.001,27.888 0.316</inkml:trace>
</inkml:ink>
</file>

<file path=ppt/ink/ink26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1205.000 306.000,'-0.402'0.000,"-0.356"0.000,-0.300 0.000,-0.243 0.000,-0.189 0.000,-0.141 0.000,-0.100 0.000,-0.066 0.000,-1.271 0.000,-0.862 0.000,-0.505 0.000,-0.237 0.000,2.591 0.000,-2.804 0.000,-0.194 0.000,0.002 0.000,0.139 0.000,3.753 0.003,-5.865 0.106,0.190 0.059,0.662 0.034,0.892 0.016,0.954 0.003,0.910-0.005,0.803-0.009,-0.735 0.388,-0.254 0.255,0.071 0.152,0.263 0.076,0.358 0.022,2.392-0.890,-2.294 1.020,0.184 0.009,0.298-0.079,0.346-0.128,0.349-0.148,0.324-0.149,1.082-0.592,-1.111 0.806,0.024 0.102,0.094 0.009,0.131-0.051,0.145-0.086,0.143-0.102,0.132-0.105,0.561-0.569,-0.444 0.645,0.077 0.051,0.083 0.012,0.082-0.015,0.076-0.032,0.068-0.041,0.049 0.080,0.056-0.055,0.042-0.083,0.030-0.095,0.020-0.095,0.013-0.087,0.001 0.014,0.002 0.129,0.004 0.216,-0.001 0.061,-0.002 0.018,-0.002-0.012,-0.003-0.031,-0.003-0.042,-0.003-0.616,0.584 1.368,0.308 0.240,0.135 0.001,0.019-0.143,-0.053-0.217,-0.091-0.243,0.016-0.094,0.060 0.002,0.030-0.005,0.009-0.009,-0.005-0.011,-0.014-0.011,-0.019-0.011,-0.020-0.010,1.683 0.581,0.956 0.253,0.420 0.025,0.046-0.123,-0.197-0.209,-0.338-0.248,-2.766-1.050,4.620 0.910,0.709-0.162,0.128-0.178,-0.254-0.175,-0.480-0.160,-0.589-0.139,0.661-0.115,0.234-0.091,-0.056-0.069,-4.557-0.065,5.183-0.034,0.295-0.097,-0.082-0.100,-3.766 0.091,4.299-0.419,-0.568-0.134,-0.779-0.070,-0.851-0.024,-0.829 0.006,-0.751 0.025,-2.698 0.590,2.914-1.254,-0.121-0.290,-0.346-0.062,-0.460 0.086,-0.495 0.173,-0.478 0.213,-0.436 0.220,-0.251 0.100,-0.218 0.096,-0.182 0.088,-0.146 0.076,-0.113 0.064,0.007-0.796,-0.052-0.336,-0.054-0.087,-0.051 0.072,-0.045 0.164,-0.040-0.272,-0.025-0.121,-0.020 0.062,-0.015 0.175,-0.010 0.234,-0.007 0.255,-0.004 0.249,-0.002 0.227,-0.149-0.108,-0.175-0.134,-0.180-0.107,-0.279-0.103,-0.198-0.030,-0.132 0.021,-0.480-0.038,-0.240 0.081,-0.097 0.119,0.002 0.135,0.067 0.136,0.104 0.127,0.121 0.113,-1.157-0.004,-0.518 0.085,-0.180 0.096,-0.990 0.103,-0.429 0.082,0.026 0.070,0.310 0.058,0.463 0.045,0.524 0.034,-0.884 0.023,-0.488 0.015,-0.045 0.009,0.247 0.005,0.421 0.002,0.505 0.000,3.066-0.015,-3.173 0.016,0.458-0.003,0.557-0.003,0.570-0.003,0.530-0.003,0.460-0.002,0.378-0.002,0.295-0.001,0.333-0.005</inkml:trace>
</inkml:ink>
</file>

<file path=ppt/ink/ink26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1659.000 371.000,'0.015'0.000,"0.023"0.000,0.025 0.000,0.025 0.000,0.022 0.000,0.019 0.000,0.015 0.000,0.012 0.000,0.008 0.000,0.006 0.000,0.004 0.000,0.002 0.000,0.001 0.000,0.000 0.000,-0.000 0.000,-0.001 0.000,-0.001 0.000,-0.001 0.000,-0.001 0.000,-0.001 0.000,-0.000 0.000,-0.000 0.000,-0.000 0.000,-0.000 0.000,-0.000 0.000,0.000 0.000,-0.000 0.000,0.000 0.000,0.000 0.000,0.000 0.000,0.000 0.000,0.000 0.000,0.000 0.000,0.000 0.000,0.000 0.000,0.000 0.000,0.000 0.000,0.000 0.000,0.000 0.000,0.000 0.000,0.000 0.000,-0.128 0.000,0.591 0.000,0.309 0.000,0.223 0.000,0.123 0.000,-0.018 0.000,-0.079 0.000,-0.109 0.000,-0.118 0.000,-0.113 0.000,0.552 0.074,0.386 0.042,0.201 0.018,0.068 0.002,-0.022-0.009,-0.078-0.015,-1.565-0.090,1.527 0.095,0.099 0.046,0.012 0.060,0.386 0.073,0.015 0.031,-0.102 0.015,-0.172 0.004,-1.708-0.274,1.790 0.281,-0.255-0.048,-0.295-0.055,-0.295-0.055,-0.271-0.050,-0.233-0.043,-0.727-0.084,0.699 0.042,-0.006-0.023,-0.043-0.018,-0.063-0.013,-0.071-0.009,-0.071-0.005,-0.487 0.006,0.537-0.011,-0.041-0.001,-0.057 0.001,-0.062 0.002,-0.076 0.002,-0.071 0.002,-0.065 0.002,-0.055 0.002,-0.045 0.001,-0.034 0.001,-0.025 0.001,-0.017 0.000,-0.011 0.000,-0.006 0.000,-0.003 0.000,-0.000 0.000,0.001-0.000,0.002-0.000,0.002-0.000,0.002-0.000,0.002-0.000,0.002-0.000,0.001-0.000,0.001-0.000,0.001 0.000,0.000-0.000,0.000 0.000,0.000 0.000,0.000 0.000,0.000 0.000,0.000 0.000,-0.000 0.000,0.000 0.000,0.004 0.000,0.599 0.000,0.302 0.000,0.192 0.000,0.047 0.000,0.006 0.000,-0.040 0.000,-0.067 0.000,-0.080 0.000,-0.083 0.000,-0.079 0.000,-0.071 0.000,0.249 0.000,0.212 0.000,0.111 0.000,0.373 0.000,-0.151 0.000,-0.230 0.000,-0.258 0.000,-0.252 0.000,-0.227 0.000,-0.191 0.000,-0.152 0.000,-0.116 0.000,-0.083 0.000,-0.056 0.000,-0.035 0.000,-0.019 0.000,-0.008 0.000,0.000 0.000,0.005 0.000,0.007 0.000,0.008 0.000,0.008 0.000,0.120-0.000</inkml:trace>
</inkml:ink>
</file>

<file path=ppt/ink/ink26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1689.000 318.000,'-0.026'0.000,"-0.039"0.000,-0.044 0.000,-0.043 0.000,-0.039 0.000,-0.033 0.000,-0.027 0.000,-0.021 0.000,-0.015 0.000,-0.010 0.000,0.237 0.000,-0.933 0.020,-0.482 0.031,-0.322 0.036,-0.197 0.035,-0.265 0.012,-0.042-0.003,0.100-0.013,0.180-0.018,0.215-0.019,0.220-0.019,0.205-0.017,0.179-0.014,0.962-0.009,-1.486 0.600,-0.285 0.322,-0.156 0.184,-0.063 0.084,1.804-0.978,-1.894 1.093,0.034 0.014,0.131-0.057,0.182-0.096,0.200-0.114,0.196-0.117,0.178-0.109,0.153-0.096,0.768-0.442,-1.148 1.030,-0.069 0.218,0.080 0.037,0.163-0.075,0.198-0.136,0.202-0.161,0.245-0.000,0.188 0.016,0.168-0.009,0.141-0.025,0.123-0.091,0.074-0.009,0.056-0.029,0.041-0.041,0.034 0.221,0.021-0.040,0.010-0.105,0.002-0.136,-0.003-0.143,-0.006-0.134,-0.007-0.118,0.094 0.455,0.150 0.312,0.172 0.186,0.172 0.093,0.294 0.243,0.132 0.048,0.014-0.095,-0.062-0.177,-0.104-0.214,-0.123-0.221,0.169-0.185,0.259 0.009,0.238 0.034,0.209 0.048,0.369 0.171,0.029-0.050,-0.073-0.109,-0.133-0.138,-0.162-0.147,0.330-0.082,0.106-0.109,-0.046-0.118,-0.140-0.115,-0.189-0.105,-0.207-0.090,-0.203-0.074,0.533 0.015,0.302-0.003,0.132-0.014,0.014-0.020,-0.063-0.022,-0.108-0.022,0.903-0.021,0.673-0.018,0.476-0.015,-3.332-0.026,4.245 0.013,0.036-0.010,-0.295-0.007,-0.476-0.004,-0.548-0.003,-0.548-0.001,-0.503-0.000,1.752-0.287,1.040-0.177,0.360-0.092,-0.108-0.031,-0.405 0.011,-0.570 0.038,-0.637 0.052,0.273 0.014,-0.072 0.009,-0.208-0.004,-0.280-0.012,-0.306-0.016,0.001-0.084,-0.054-0.033,-0.205 0.019,-0.292 0.052,-2.422 0.428,2.678-0.618,-0.391-0.011,-0.475 0.038,-0.483 0.064,-0.445 0.074,-0.382 0.073,-0.310 0.066,-0.239 0.056,-0.455 0.286,1.278-0.970,0.438-0.436,0.218-0.292,0.384-0.824,-0.097-0.202,-0.254 0.084,-0.326 0.249,-0.340 0.327,-0.319 0.345,-0.919 1.479,0.777-1.523,-0.108 0.037,-0.111 0.119,0.035-0.092,-0.045 0.037,-0.090 0.114,-0.022 0.176,-0.071 0.219,-0.091 0.218,-0.096 0.200,-0.091 0.171,-0.080 0.139,-0.067 0.108,-0.053 0.079,-0.040-0.425,-0.028-0.284,-0.019-0.172,-0.022-0.017,-0.023 0.002,-0.022 0.041,-0.020 0.062,-0.017 0.071,-0.014 0.071,-0.010 0.065,-1.691-0.877,-1.068-0.495,-0.597-0.239,-0.258-0.061,-0.027 0.053,0.118 0.119,-1.178 0.021,-1.032-0.076,-0.566 0.065,-2.112-0.199,-0.589 0.215,-0.019 0.297,0.340 0.324,0.539 0.316,0.622 0.286,-2.365-0.037,-0.843 0.067,0.203 0.130,0.847 0.160,1.186 0.167,1.307 0.158,1.281 0.140,4.880 0.310,-4.554-0.169,0.280 0.087,0.407 0.067,0.584 0.049,0.468 0.033,0.441 0.021,0.393 0.013,0.334 0.006,0.273 0.001,0.214-0.002,0.160-0.004,-2.228-0.003,-1.043-0.006,-0.290-0.005,0.206-0.005,0.503-0.004,0.651-0.003,0.693-0.003,0.434-0.002,0.395-0.001,0.406-0.001,0.383-0.001,1.639 0.001,-1.413 0.024,0.256 0.038,0.279 0.045,0.137 0.135,0.213 0.084,0.196 0.049,0.170 0.023,0.140 0.005,0.110-0.006,0.082-0.013,-0.083 0.197,-0.032 0.097,0.007 0.019,0.031-0.031,0.043-0.060,0.048-0.074,0.047-0.077,0.139-0.357,0.001 0.670,0.097 0.151,0.076 0.038,0.057-0.038,1.195 2.509</inkml:trace>
</inkml:ink>
</file>

<file path=ppt/ink/ink26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195.000 419.000,'0.014'0.022,"0.022"0.033,0.025 0.037,0.024 0.036,0.022 0.033,0.018 0.028,0.015 0.022,0.011 0.017,0.008 0.012,0.006 0.008,0.004 0.005,0.002 0.003,0.026 0.018,0.043 0.033,0.048 0.036,0.047 0.035,0.043 0.032,0.037 0.027,-0.314-0.345,1.251 0.744,0.516 0.144,0.301 0.022,0.145-0.054,-1.880-0.775,2.111 0.698,0.366 0.007,0.193-0.048,0.065-0.082,-2.452-0.579,2.754 0.627,0.222-0.004,0.114-0.047,1.975 0.017,0.555-0.119,-0.019-0.124,-0.386-0.117,-0.592-0.105,-0.680-0.089,-0.686-0.073,-0.640-0.057,1.635-0.132,0.655-0.169,-3.582 0.129,2.800-0.180,-0.410-0.013,-0.559 0.011,-0.617 0.027,-0.611 0.034,-0.564 0.037,-0.494 0.036,-0.415 0.033,-0.930 0.082,1.093-0.155,-0.047-0.038,-0.116-0.022,-0.150-0.011,-0.160-0.003,0.247-0.164,0.098-0.097,-0.007-0.047,-0.073-0.012,-0.108 0.011,-0.122 0.025,-0.718 0.425,1.006-0.579,0.213-0.104,0.090-0.038,0.002 0.009,0.131-0.198,-0.141-0.021,-0.200 0.036,-0.222 0.069,-0.220 0.086,-0.203 0.090,-0.177 0.086,-0.147 0.077,0.374-0.658,0.167-0.370,0.035-0.179,-0.051-0.046,-0.130-0.280,-0.110-0.116,-0.114 0.055,-0.109 0.160,-0.097 0.215,-0.083 0.235,-0.159 1.253,0.040-1.860,-0.126-0.077,-0.116 0.111,-0.100 0.214,-0.081 0.258,-0.063 0.261,0.317 1.144,-0.831-1.591,-0.361-0.343,-0.258-0.197,-0.172-0.087,-0.105-0.010,1.425 1.974,-1.986-2.261,-0.270-0.089,-0.074 0.062,2.138 2.227,-2.412-2.135,0.143 0.320,0.265 0.345,0.324 0.336,0.211 0.241,0.433 0.383,0.391 0.329,0.331 0.268,0.266 0.207,0.202 0.152,0.122 0.103,0.052 0.064,0.012 0.038,-0.014 0.019,-0.029 0.005,-0.035-0.004,-0.722-0.015,-0.487-0.009,-0.281-0.010,-0.127-0.009,-0.018-0.009,0.054-0.007,1.457-0.004,-3.606 0.392,-0.685 0.158,-0.081 0.045,0.292-0.027,2.900-0.357,-1.922 0.348,0.230 0.024,0.294-0.004,0.320-0.024,-0.271 0.189,0.264 0.019,0.327-0.036,0.341-0.068,0.323-0.083,0.286-0.085,1.166-0.412,-1.239 0.387,0.064-0.039,0.156-0.055,0.200-0.060,0.212-0.058,0.203-0.052,0.181-0.045,0.153-0.036,0.123-0.028,0.094-0.021,0.069-0.015,0.048-0.010,0.031-0.006,0.017-0.003,0.008-0.001,0.028-0.009,0.049-0.005,0.057-0.006,0.058-0.006,0.055-0.006,0.050-0.005,1.632-0.003</inkml:trace>
</inkml:ink>
</file>

<file path=ppt/ink/ink26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538.000 380.000,'-0.347'0.000,"-0.249"0.000,-0.168 0.000,-0.104 0.000,-0.055 0.000,-0.020 0.000,0.004 0.000,-0.944 0.000,-0.590 0.000,-0.276 0.000,-0.050 0.000,0.104 0.000,0.199 0.000,1.954 0.000,-2.588 0.000,0.121 0.000,0.297 0.000,0.379 0.000,0.396 0.000,0.372 0.000,0.325 0.000,1.006 0.000,-1.781 0.012,-0.568 0.020,-0.281 0.024,-0.072 0.025,0.072 0.024,2.230-0.082,-2.640 0.109,0.038 0.015,0.201 0.011,0.294 0.008,0.334 0.005,0.338 0.003,1.643-0.133,-1.412 0.225,0.060 0.048,0.123 0.016,0.160-0.006,1.146-0.249,-1.150 0.236,0.087-0.037,0.098-0.041,0.100-0.042,0.949-0.148,-1.102 0.341,0.054 0.079,0.119 0.016,0.151-0.025,0.161-0.049,0.156-0.061,0.567-0.271,-0.931 0.359,-0.165 0.014,-0.062-0.024,1.048-0.336,-1.306 0.437,0.046 0.015,0.134-0.009,0.175-0.023,0.185-0.029,0.174-0.030,0.104-0.059,0.102-0.051,0.108-0.050,0.103-0.046,0.091-0.039,0.076-0.032,0.061-0.024,0.046-0.018,0.033-0.012,0.030 0.009,0.029 0.018,0.024 0.024,0.019 0.025,0.014 0.023,0.010 0.020,0.007 0.017,0.000-0.188,0.024 0.768,0.033 0.303,0.036 0.157,0.035 0.054,0.078 0.055,0.084-0.056,0.084-0.079,0.077-0.086,0.065-0.083,0.053-0.074,-0.456-0.832,1.199 1.162,0.406 0.087,0.203-0.054,0.063-0.134,-1.212-0.798,2.415 0.637,0.641-0.108,0.202-0.141,-0.094-0.152,-0.277-0.148,-0.373-0.135,-0.407-0.116,0.689-0.006,0.668 0.011,0.318-0.008,0.058-0.021,1.537 0.023,-0.195-0.052,-0.522-0.052,-0.679-0.047,-0.719-0.041,-0.683-0.033,-2.685-0.052,3.999 0.022,0.577-0.016,0.057-0.012,-0.281-0.008,-0.476-0.005,-3.635 0.006,4.351-0.078,0.231-0.041,-0.182-0.018,-0.438-0.002,-0.574 0.008,-0.622 0.015,-0.610 0.018,0.095-0.261,-0.194-0.171,-0.237-0.105,-0.246-0.055,-0.232-0.020,-0.205 0.004,-1.654 0.569,1.797-0.587,0.052 0.000,-0.058 0.024,-0.124 0.037,-0.158 0.043,0.122 0.038,-0.026 0.058,-0.083 0.055,-0.113 0.049,-0.122 0.041,-0.119 0.033,-0.108 0.026,-0.857 0.190,1.443-0.247,0.091 0.018,-0.117 0.042,-0.234 0.053,-0.285 0.055,-0.291 0.052,-0.269 0.045,-0.120 0.011,-0.075-0.021,-0.088-0.034,-0.090-0.040,-0.084-0.041,-0.378 0.185,0.545-0.291,0.040-0.036,-0.019-0.002,-0.055 0.019,-0.073 0.031,-0.079 0.037,-0.077 0.037,-0.070 0.034,-0.060 0.030,-0.034-0.000,-0.017-0.018,-0.004-0.028,0.004-0.033,0.009-0.033,0.011-0.031,0.012-0.027,-0.017-0.016,-0.023-0.026,-0.029-0.024,-0.031-0.021,-0.110 0.352,0.075-0.501,-0.026-0.048,-0.022 0.005,-0.018 0.038,-0.014 0.056,-0.010 0.064,-0.039-0.425,-0.056-0.256,-0.064-0.106,-0.065 0.000,-0.061 0.071,-0.055 0.113,-0.404-0.102,-0.396-0.075,-0.368-0.065,-0.325-0.054,-0.739-0.232,-0.247 0.017,0.024 0.129,0.196 0.190,0.292 0.216,0.331 0.216,1.579 0.684,-0.017 0.002,-1.751-0.524,-0.126 0.048,0.021 0.055,0.119 0.057,1.664 0.410,-2.084-0.409,0.075 0.049,0.165 0.037,0.209 0.026,0.219 0.017,1.519 0.319,-0.035 0.002,-2.060-0.204,-0.550 0.037,-0.394 0.038,-0.265 0.037,1.867 0.095,-3.272-0.061,0.053 0.041,0.337 0.033,0.489 0.025,0.546 0.018,0.539 0.012,0.051 0.007,-0.055 0.004,0.078 0.002,0.162 0.001,0.207-0.000,0.223-0.001,1.918-0.003,-2.873 0.199,-0.044 0.080,0.214 0.023,0.351-0.014,2.366-0.243,-2.248 0.187,0.117-0.039,0.230-0.040,0.282-0.038,0.293-0.033,0.277-0.028,-0.670 0.072,-0.339 0.059,-0.069 0.044,0.109 0.032,0.214 0.022,0.266 0.014,0.280 0.008,-0.064 0.039,-0.045 0.010,0.017-0.018,0.057-0.035,0.079-0.044,-0.081-0.030,-0.001-0.008,0.084 0.001,0.135 0.008,0.160 0.012,0.166 0.013,0.993-0.203,-1.251 0.208,0.003-0.027,0.094-0.035,0.144-0.037,0.166-0.036,0.168-0.032,0.157-0.028,-0.014 0.121,-0.112 0.116,-0.099 0.100,-0.305 0.195,0.109 0.000,0.176-0.049,0.200-0.074,0.197-0.082,0.177-0.080,0.149-0.071,0.118-0.059,0.090-0.047,0.064-0.035,0.043-0.025,0.026-0.017,0.014-0.010,0.005-0.005,-0.000-0.002,-0.004 0.000,-0.005 0.002,-0.006 0.002,-0.006 0.002,-0.005 0.002,-0.004 0.002,-0.003 0.002,-0.003 0.001,-0.002 0.001,-0.001 0.001,-0.001 0.000,-0.000 0.000,-0.000 0.000,0.000 0.000,0.000-0.000,0.000-0.000,0.000-0.000,0.000-0.000,0.024 0.010,0.036 0.016,0.041 0.018,0.040 0.018,0.036 0.016,0.030 0.013,0.024 0.011,0.018 0.008,0.013 0.006,0.009 0.004,0.006 0.003,0.725 0.473</inkml:trace>
</inkml:ink>
</file>

<file path=ppt/ink/ink2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1285.000 206.000,'0.000'0.012,"0.000"0.018,0.000 0.020,0.000 0.020,0.000 0.018,0.000 0.015,0.000 0.012,0.000 0.009,0.000 0.006,0.000 0.004,0.000 0.003,0.000 0.001,0.000 0.000,0.000-0.000,0.000-0.000,0.000-0.001,0.000-0.001,0.000-0.001,0.000-0.001,0.000-0.000,0.000-0.000,0.000-0.000,0.000-0.000,0.000-0.000,0.000-0.000,0.000-0.000,0.000-0.000,0.000 0.000,0.000 0.000,0.000 0.000,1.000 0.322</inkml:trace>
</inkml:ink>
</file>

<file path=ppt/ink/ink27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479.000 423.000,'0.056'0.015,"0.086"0.023,0.098 0.027,0.097 0.027,0.089 0.024,0.077 0.021,0.063 0.017,0.049 0.013,0.036 0.010,0.026 0.007,0.017 0.005,0.010 0.003,0.005 0.001,0.001 0.000,-0.001-0.000,-0.002-0.001,0.130 0.023,0.167 0.026,0.188 0.030,0.184 0.029,0.166 0.026,0.086-0.091,0.772-0.016,0.939-0.022,2.075-0.003,0.865-0.034,0.337-0.033,-0.038-0.030,-0.285-0.026,2.146-0.018,0.056-0.023,-0.558-0.017,-0.885-0.012,-1.009-0.007,0.552-0.004,-0.217-0.002,-0.595-0.000,-0.771 0.001,-0.808 0.001,-0.758 0.002,-2.813 0.006,3.111-0.003,0.274 0.001,0.052 0.001,0.694 0.001,0.001 0.001,-0.259 0.001,-0.172 0.000,-0.522 0.000,-0.627 0.000,-0.636 0.000,-0.585 0.000,-0.503 0.000,-0.410-0.000,-0.317-0.000,-0.232-0.000,-0.161-0.000,-0.104-0.000,-0.188-0.000,0.274 0.000,0.039-0.000,0.008-0.000,-0.013 0.000,-0.024 0.000,-0.030 0.000,-0.031 0.000,-0.058-0.004,-0.084-0.005,-0.087-0.006,-0.081-0.006,-0.071-0.005,-0.059-0.005,-0.046-0.004,-0.035-0.003,-0.025-0.002,-0.016-0.001,-0.010-0.001,-0.005-0.001,-0.002-0.000,0.000-0.000,0.002 0.000,0.003 0.000,0.003 0.000,0.003 0.000,0.002 0.000,0.002 0.000,0.002 0.000,0.001 0.000,0.001 0.000,0.001 0.000,-0.749-0.107</inkml:trace>
</inkml:ink>
</file>

<file path=ppt/ink/ink27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493.000 444.000,'0.029'0.004,"0.044"0.006,0.048 0.007,0.047 0.007,0.042 0.006,0.035 0.005,0.028 0.004,0.021 0.003,0.015 0.002,0.010 0.001,0.006 0.001,0.003 0.000,0.001 0.000,-0.000-0.000,-0.001-0.000,-0.001-0.000,-0.001-0.000,-0.001-0.000,-0.001-0.000,-0.001-0.000,-0.001-0.000,-0.001-0.000,0.735 0.025,0.532 0.044,0.350 0.050,0.208 0.050,0.103 0.046,-1.792-0.211,3.467 0.222,0.707-0.021,0.159-0.034,-0.191-0.039,-0.391-0.039,-0.482-0.036,-3.006-0.086,4.273 0.050,0.493-0.024,0.040-0.019,0.050-0.014,-0.366-0.009,-0.592-0.006,-0.682-0.003,-0.680-0.001,-0.622-0.000,0.842 0.001,0.339 0.001,-0.044 0.001,-0.280 0.001,-0.405 0.001,-2.469 0.003,3.173-0.002,0.129 0.001,-0.168 0.001,-0.340 0.000,-0.421 0.000,-2.418 0.000,0.004 0.000,2.681 0.000,-0.188 0.000,-0.342 0.000,-0.405 0.000,-0.407-0.000,-0.372-0.000,-1.259-0.000,1.160 0.000,0.043-0.000,-0.044-0.000,-0.101-0.000,0.054 0.000,-0.149-0.000,-0.172 0.000,-0.175-0.000,-0.163 0.000,-0.053 0.000,-0.089 0.000,-0.090 0.000,-0.083 0.000,-0.072 0.000,-0.060 0.000,-0.230 0.000,0.369 0.003,0.026 0.005,-0.021 0.006,-0.048 0.006,-0.060 0.005,-0.062 0.004,-0.057 0.003,-0.049 0.003,-0.040 0.002,-0.031 0.001,-0.023 0.001,-0.016 0.000,-0.010 0.000,-0.006 0.000,-0.003-0.000,-0.001-0.000,0.001-0.000,0.002-0.000,0.002-0.000,0.002-0.000,0.002-0.000,0.001-0.000,0.001-0.000,0.001-0.000,0.001 0.000,0.000-0.000,0.097 0.094</inkml:trace>
</inkml:ink>
</file>

<file path=ppt/ink/ink27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715.000 442.000,'2.000'0.000</inkml:trace>
</inkml:ink>
</file>

<file path=ppt/ink/ink27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719.000 375.000,'0.000'0.029,"0.000"0.044,0.000 0.049,0.000 0.048,0.000 0.044,0.000 0.037,0.000 0.030,0.000 0.023,0.000 0.016,0.000 0.011,0.000 0.007,0.000 0.004,0.000 0.754,0.000 0.512,0.000 0.294,0.000 0.131,0.000 0.016,0.006-1.581,0.169 3.013,0.077 0.493,0.029 0.090,-0.004-0.171,-0.024-0.322,-0.035-0.392,-0.039-0.405,0.036-0.192,0.075 0.144,0.076 0.034,0.073-0.043,-0.335-2.073,0.500 2.957,-0.033-0.248,-0.070-0.434,-0.086-0.509,-0.089-0.510,-0.082-0.466,-0.071-0.399,-0.059-0.323,-0.046-0.249,-0.034-0.168,-0.023-0.096,-0.015-0.050,-0.009-0.018,-0.005 0.004,-0.001 0.017,0.001 0.023,0.002 0.025,0.002 0.025,0.003 0.022,0.003 0.019,0.002 0.015,0.002 0.012,-0.010-0.036,-0.016-0.070,-0.019-0.082,-0.019-0.082,-0.017-0.075,-0.015-0.064,-0.012-0.052,-0.009-0.040,-0.007-0.030,-0.005-0.021,-0.003-0.013,-0.002-0.008,-0.001-0.004,-0.000-0.001,0.000 0.001,0.103 0.223,-0.402-0.525,-0.212-0.242,-0.162-0.197,-0.117-0.154,-0.081-0.115,0.798 1.026,-0.995-1.222,-0.077-0.074,0.004 0.013,0.056 0.069,0.086 0.101,0.100 0.115,0.812 0.988,-9.809-15.487</inkml:trace>
</inkml:ink>
</file>

<file path=ppt/ink/ink27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695.000 397.000,'0.000'0.015,"0.000"0.022,0.000 0.025,0.000 0.024,0.000 0.022,0.000 0.018,0.000 0.015,0.000 0.011,0.000 0.008,0.000 0.005,0.000 0.003,0.000 0.002,0.000 0.001,0.000-0.000,0.000-0.000,0.000-0.001,0.000-0.001,0.000-0.001,0.000-0.015,0.000 0.018,0.000 0.023,0.000 0.024,0.000 0.023,0.000 0.021,-0.159 0.218,-0.087 0.111,-0.035 0.054,0.001 0.014,0.023-0.012,0.030 0.164,0.042 0.065,0.041 0.008,0.038-0.027,0.032-0.047,0.026-0.055,0.041-0.615,-0.017 0.598,0.014-0.042,0.010-0.062,0.006-0.070,0.057 0.965</inkml:trace>
</inkml:ink>
</file>

<file path=ppt/ink/ink27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749.000 383.000,'0.050'0.000,"0.079"0.000,0.093 0.000,0.097 0.000,0.129 0.022,0.030 0.034,-0.002 0.038,-0.022 0.037,-0.022 0.137,0.025 0.109,0.008 0.069,0.046 0.082,-0.016-0.007,-0.023-0.032,-0.025-0.046,-0.025-0.050,-0.023-0.049,-0.228-0.196,0.613 0.641,0.210 0.250,0.091 0.114,0.008 0.018,-0.047-0.046,-0.080-0.084,0.297 0.377,0.033 0.065,-0.075-0.070,-0.135-0.148,-0.161-0.184,-0.163-0.190,-0.151-0.179,-0.132-0.157,-0.108-0.130,-0.085-0.103,-0.063-0.078,-0.045-0.056,-0.030-0.037,0.164 1.119</inkml:trace>
</inkml:ink>
</file>

<file path=ppt/ink/ink27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843.000 388.000,'0.000'0.045,"0.000"0.067,0.000 0.075,0.000 0.073,0.000 0.066,0.000 0.055,0.000 0.044,0.000 0.033,0.000 0.083,0.000 0.141,0.000 0.101,0.000 0.069,0.000-0.640,0.000 1.287,0.000 0.170,0.000 0.035,0.000-0.052,0.000-0.100,0.000-0.122,0.000-0.862,0.000 1.679,0.000 0.485,0.000 0.197,0.000-0.004,0.000-0.135,0.000-0.211,-0.165 0.299,-0.088-0.177,-0.034-0.309,0.003-0.364,0.025-0.369,0.037-0.342,0.041-0.296,-0.167 0.447</inkml:trace>
</inkml:ink>
</file>

<file path=ppt/ink/ink27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872.000 373.000,'0.000'0.028,"0.000"0.043,0.000 0.050,0.000 0.051,0.000 0.047,0.000 0.042,0.000 0.035,0.000 0.028,0.000 0.565,0.000 0.351,0.000 0.189,0.000 0.071,-0.003-1.194,-0.370 1.745,-0.300 0.197,-0.240 0.045,-0.394 0.180,-0.145-0.108,0.006-0.239,0.097-0.298,0.143-0.308,0.159-0.287,0.155-0.248,0.138-0.204,0.116-0.158,0.093-0.117,0.070-0.082,0.051-0.053,0.034-0.031,0.308-0.274,-0.904 0.630,-0.254 0.159,-0.044 0.030,0.090-0.053,0.167-0.101,0.200-0.122,0.205-0.125,0.192-0.117,0.167-0.103,0.139-0.085,0.110-0.068,0.083-0.051,-0.041-0.050,0.865-0.065,0.594-0.097,0.296-0.069,0.119-0.048,-0.001-0.031,-0.075-0.018,-0.114-0.008,-0.130-0.002,-1.271 0.265,1.882-0.502,0.166-0.117,-0.089-0.037,-0.239 0.015,0.060 0.094,0.020 0.084,-0.069 0.092,-0.148 0.073,-0.277 0.071,-0.301 0.056,-0.292 0.043,-0.264 0.031,-0.225 0.021,-0.184 0.013,0.485-0.248</inkml:trace>
</inkml:ink>
</file>

<file path=ppt/ink/ink27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861.000 400.000,'-0.008'0.031,"-0.012"0.048,-0.014 0.055,-0.014 0.055,-0.013 0.051,-0.011 0.045,-0.009 0.037,-0.007 0.030,-0.006 0.022,-0.004 0.016,0.011 0.139,0.009 0.124,0.011 0.088,0.012 0.059,0.140 0.597,0.127 0.204,0.102 0.025,0.078-0.085,-0.320-1.258,0.303 1.195,-0.005-0.043,-0.018-0.109,-0.025-0.143,-0.028-0.154,-0.028-0.150,-0.025-0.117,-0.047-0.165,-0.046-0.145,-0.041-0.120,-0.035-0.095,-0.028-0.071,-0.021-0.051,-0.016-0.034,-0.011-0.021,-0.007-0.011,-0.004-0.004,-0.002 0.001,0.000 0.160,0.001 0.107,0.001 0.064,0.001 0.032,0.001 0.008,0.001-0.007,0.001-0.016,0.001-0.021,0.029 0.034,0.043 0.027,0.049 0.036,0.031-0.023,0.010-0.082,-0.002-0.101,-0.009-0.104,-0.012-0.096,-0.013-0.083,-0.013-0.068,-0.011-0.052,-0.009-0.039,-0.007-0.027,-0.005-0.017,-0.004-0.010,-0.003-0.005,-0.002-0.001,-0.001 0.001,-0.000 0.003,0.000 0.003,0.000 0.003,0.000 0.003,0.000 0.002,0.000 0.002,0.000 0.002,0.000 0.001,0.000 0.001,0.000 0.000,0.000 0.000,0.000 0.000,0.000 0.000,0.013 0.011,0.031-0.015,0.036-0.018,0.036-0.019,0.034-0.018,0.030-0.016,0.986-0.972</inkml:trace>
</inkml:ink>
</file>

<file path=ppt/ink/ink27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900.000 378.000,'0.008'0.010,"0.012"0.016,0.013 0.018,0.013 0.018,0.012 0.016,0.010 0.013,0.008 0.011,0.006 0.008,0.005 0.006,0.003 0.004,0.002 0.003,0.001 0.001,0.000 0.001,0.000 0.000,-0.000-0.000,-0.000-0.000,-0.000-0.001,-0.000-0.001,-0.000-0.000,-0.000-0.000,-0.000-0.000,-0.000-0.000,-0.000-0.000,-0.000-0.000,-0.000-0.000,-0.000-0.000,0.000-0.000,0.000 0.000,0.000 0.000,0.000 0.000,0.000 0.000,0.000 0.000,0.000 0.000,0.011 0.007,0.028 0.025,0.033 0.029,0.034 0.030,0.032 0.028,0.028 0.025,-0.206-0.209,0.229 0.334,-0.014 0.038,-0.023 0.003,-0.026-0.018,-0.026-0.029,-0.024-0.034,-0.020-0.033,-0.017-0.030,-0.013-0.026,-0.009-0.021,-0.019-0.028,-0.015-0.010,-0.015-0.006,-0.014-0.004,-0.012-0.002,-0.010-0.000,-0.008 0.001,-0.006 0.001,-0.004 0.001,-0.003 0.001,0.974-1.446</inkml:trace>
</inkml:ink>
</file>

<file path=ppt/ink/ink2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1321.000 190.000,'0.008'0.041,"0.013"0.064,0.014 0.072,0.014 0.071,0.013 0.065,0.011 0.056,0.009 0.045,0.007 0.035,0.005 0.026,0.004 0.018,-0.040 0.284,-0.056 0.187,-0.065 0.093,-0.067 0.026,-0.063-0.019,-0.051 0.298,0.003 0.028,0.023-0.074,0.033-0.128,0.036-0.150,0.035-0.149,0.031-0.136,0.026-0.116,-0.141-0.043,-0.073-0.036,-0.024-0.048,0.009-0.051,-0.059 0.048,-0.005 0.011,0.026-0.009,0.052-0.041,0.046-0.028,0.047-0.030,0.043-0.028,0.038-0.025,0.031-0.021,0.025-0.017,0.025-0.023,0.025-0.049,0.021-0.051,0.017-0.048,0.013-0.042,0.010-0.034,0.007-0.027,0.004-0.020,0.002-0.014,0.001-0.009,0.000-0.006,-0.000-0.003,-0.001-0.001,-0.001 0.000,-0.001 0.001,-0.001 0.001,-0.001 0.002,-0.000 0.001,-0.000 0.001,-0.000 0.001,-0.000 0.001,-0.000 0.001,-0.000 0.000,0.000 0.000,0.000 0.000,1.059-0.353,0.904-0.306,1.935-0.600,0.485-0.101,0.110-0.003,-0.242 0.100,-0.485 0.170,-0.593 0.198,-0.607 0.198,-0.560 0.085,-0.568 0.122,-0.479 0.122,-0.382 0.111,-0.289 0.094,-0.207 0.075,-0.139 0.057,-0.086 0.041,-0.046 0.028,-0.018 0.017,0.001 0.010,0.012 0.004,0.017 0.000,0.019-0.002,0.018-0.003,0.016-0.004,0.014-0.004,0.011-0.003,0.008-0.003,0.006-0.002,0.004-0.002,0.002-0.001,0.001 0.013,0.000 0.020,-0.000 0.023,-0.000 0.023,-0.000 0.020,-0.001 0.017,-0.001 0.014,-0.000 0.010,-0.000 0.007,-0.000 0.005,-0.003-0.158,-0.111 0.304,-0.080 0.055,-0.061 0.003,-0.044-0.030,-0.031-0.048,-0.020-0.056,0.264-0.217,-10.289 3.454</inkml:trace>
</inkml:ink>
</file>

<file path=ppt/ink/ink28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907.000 387.000,'0.013'-0.003,"0.020"-0.005,0.022-0.006,0.022-0.006,0.020-0.005,0.017-0.004,0.014-0.003,0.011-0.003,0.008-0.002,0.005-0.001,0.003-0.001,0.002-0.001,0.001-0.000,0.000-0.000,-0.000 0.000,-0.001 0.000,-0.001 0.000,-0.001 0.000,-0.001 0.000,-0.001 0.000,-0.000 0.000,-0.000 0.000,-0.000 0.000,-0.000 0.000,-0.000 0.000,-0.000 0.000,0.163 0.005,0.271 0.004,0.314 0.005,0.319 0.005,0.298 0.005,0.263 0.004,0.557 0.003,0.025 0.003,-0.199 0.002,-0.317 0.002,-0.361 0.001,-0.356 0.001,-0.321 0.000,-0.272 0.000,-0.218-0.000,-0.166-0.000,-0.120-0.000,-0.082-0.000,-0.051-0.000,-0.028-0.000,-0.012-0.000,-0.001-0.000,0.006-0.000,0.010-0.000,0.011-0.000,0.011-0.000,0.010 0.000,0.008 0.000,0.007 0.000,0.005 0.000,0.004 0.000,0.002 0.000,0.002 0.000,0.001 0.000,0.000 0.000,0.000 0.000,-0.039 0.030,-0.059 0.045,-0.066 0.050,-0.064 0.049,-0.057 0.044,-0.048 0.037,-2.295 0.871</inkml:trace>
</inkml:ink>
</file>

<file path=ppt/ink/ink28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886.000 405.000,'0.000'0.018,"0.000"0.027,0.000 0.030,0.000 0.029,0.000 0.026,0.000 0.022,0.000 0.017,0.000 0.013,0.000 0.009,0.000 0.006,0.000 0.004,0.000 0.002,0.000 0.001,0.000-0.000,0.000-0.001,0.039 0.009,0.061 0.037,0.070 0.043,0.070 0.043,0.064 0.040,0.056 0.035,0.018 0.013,0.021 0.035,-0.009 0.011,-0.030-0.006,-0.276-0.357,0.479 0.592,0.018 0.005,-0.036-0.059,-0.065-0.093,-0.077-0.105,-0.078-0.103,-0.071-0.093,-0.061-0.079,-0.049-0.063,-0.038-0.048,-0.028-0.035,-0.019-0.023,-0.012-0.015,-0.007-0.008,-0.003-0.003,-0.000-0.000,0.001 0.002,0.002 0.003,0.002 0.003,0.032 0.003,0.048 0.003,0.053 0.002,0.052 0.002,0.047 0.001,-0.219-0.001,0.369-0.141,0.084-0.108,0.050-0.087,0.025-0.067,0.014-0.091,0.029-0.091,-0.020-0.044,-0.052-0.010,-0.070 0.013,-0.078 0.028,-0.233 0.331,1.570-3.721</inkml:trace>
</inkml:ink>
</file>

<file path=ppt/ink/ink28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903.000 402.000,'0.025'-0.017,"0.038"-0.025,0.043-0.029,0.043-0.029,0.039-0.026,0.033-0.022,0.027-0.018,0.021-0.014,0.016-0.010,0.011-0.007,0.482 0.005,0.260 0.025,0.109 0.030,0.008 0.030,-0.712 0.072,0.871-0.034,-0.023 0.022,-0.108 0.017,-0.150 0.013,-0.163 0.010,-0.177 0.006,-0.142 0.004,-0.122 0.002,-0.100 0.001,-0.078 0.000,-0.058-0.000,-0.041-0.001,-0.027-0.001,-0.016-0.001,-0.008-0.001,-0.002-0.001,0.001-0.001,0.004-0.000,0.005-0.000,0.005-0.000,0.165-0.000,0.104-0.000,0.055-0.000,0.020 0.000,-0.003 0.000,-0.018 0.000,-0.026 0.000,-0.029 0.000,-0.028 0.039,-0.130 0.060,-0.173 0.068,-0.186 0.068,-0.178 0.062,-0.158 0.053,-0.133 0.043,-0.106 0.033,-0.081 0.024,-0.059 0.017,-0.040 0.011,-0.025 0.006,-0.014 0.003,-0.006 0.001,-0.000-0.001,0.003-0.002,0.005-0.002,0.006-0.002,0.006-0.002,0.155-0.043,-0.059 0.094,-0.077 0.117,-0.086 0.126,0.740-0.586,-1.440 1.026,-0.180 0.114,-0.039 0.043,0.353-0.321,0.046-0.072,0.099-0.089,0.130-0.096,-0.118 0.058,0.293-0.188,0.279-0.173,0.245-0.148,0.203-0.120,0.159-0.092,0.118-0.067,0.083-0.046,0.054-0.029,0.032-0.016,0.016-0.007,0.005-0.001,-0.002 0.003,-0.006 0.005,-0.008 0.006,-0.009 0.006,-0.008 0.005,-0.007 0.004,-0.006 0.003,-0.004 0.003,-0.003 0.002,-0.002 0.001,-0.001 0.001,-0.001 0.000,-0.000 0.000,-0.000 0.000,0.000-0.000,0.000-0.000,0.000-0.000,0.083-0.000,0.202 0.000,0.130-0.000,0.098-0.000,0.070-0.000,0.047-0.000,0.029-0.000,0.617-0.111,0.357-0.095,0.151-0.077,0.009-0.060,-0.081-0.044,-0.132-0.031,-0.153-0.020,-0.133-0.009,-0.271 0.055,-0.261 0.069,-0.232 0.071,-0.193 0.065,-0.152 0.056,-0.114 0.046,-0.081 0.035,-0.053 0.026,-0.032 0.018,-0.016 0.011,-0.005 0.006,0.002 0.003,0.006 0.001,0.008-0.001,0.008-0.002,0.008-0.002,0.007-0.002,0.005-0.002,0.004-0.002,0.003-0.001,0.002-0.001,0.001-0.001,0.001-0.000,0.000-0.000,0.000-0.000,-0.000-0.000,-0.000-0.000,-0.000 0.000,-0.000 0.000,-0.000 0.000,-0.000 0.000,-0.000 0.000,-0.000 0.000,-0.000 0.000,0.018 0.006,-0.068 0.028,-0.538 0.241,-0.286 0.155,-0.186 0.122,-0.108 0.092,-0.152 0.136,-0.049 0.064,0.057-0.007,0.120-0.051,0.152-0.076,0.645-0.395,-0.646 0.771,0.092 0.093,0.116-0.018,0.122-0.085,0.135-0.129,0.160-0.193,0.149-0.196,0.129-0.180,0.106-0.155,0.082-0.127,0.061-0.099,0.043-0.073,0.028-0.051,0.017-0.033,0.008-0.019,0.002-0.009,-0.002-0.002,-0.004 0.002,-0.005 0.005,-0.005 0.006,-0.005 0.006,-0.004 0.006,-0.003 0.005,-0.003 0.004,-0.002 0.003,-0.001 0.002,-0.001 0.002,-0.001 0.001,-0.000 0.001,-0.000 0.000,0.000 0.000,0.011 0.003,0.011 0.010,0.012 0.011,0.012 0.011,0.010 0.010,0.009 0.008,0.007 0.006,0.005 0.005,0.004 0.003,0.002 0.002,0.001 0.001,0.001 0.001,0.000 0.000,-0.183 0.059,0.457-0.169,0.133-0.073,0.056-0.051,0.032-0.117,0.015-0.065,0.003-0.027,0.049 0.016,-0.043 0.061,-0.085 0.076,-0.103 0.078,-0.104 0.072,-0.096 0.063,-0.083 0.051,-0.068 0.040,-0.052 0.029,-0.038 0.021,-0.027 0.013,-0.017 0.008,-0.010 0.004,-0.005 0.001,-0.001-0.001,0.001-0.002,0.003-0.002,0.003-0.002,0.003-0.002,0.003-0.002,0.003-0.002,0.002-0.001,0.002-0.001,0.001-0.001,0.019-0.000,0.030-0.000,0.033-0.000,0.033-0.000,0.029 0.000,0.025 0.000,0.020 0.000,0.015 0.000,0.011 0.000,0.008 0.000,0.005 0.000,0.003 0.000,0.001 0.000,-0.023 0.015,-0.023 0.023,-0.026 0.027,-0.026 0.026,-0.023 0.024,-0.020 0.021,-0.017 0.017,-0.013 0.013,-0.010 0.010,-0.007 0.007,-0.004 0.005,-0.003 0.003,-0.001 0.001,-0.000 0.000,0.000-0.000,0.001-0.001,-0.001-0.008,-0.009-0.023,-0.011-0.026,-0.011-0.025,-0.010-0.023,-0.008-0.019,-0.007-0.015,-0.005-0.012,-0.004-0.008,-0.003-0.006,-0.002-0.004,-0.001-0.002,-0.000-0.001,0.000-0.000,0.000 0.000,0.000 0.001,0.000 0.001,0.000 0.001,0.000 0.001,0.000 0.001,0.000 0.000,0.000 0.000,0.000 0.000,0.000 0.000,0.000 0.000,0.000 0.000,0.000 0.000,0.000 0.000,0.000 0.000,0.000-0.000,0.000 0.000,0.000-0.000,0.000-0.000,0.000 0.000,-0.000-0.000,0.000 0.000,0.000 0.000,0.000-0.000,0.055-0.044,0.087-0.066,0.099-0.075,0.099-0.074,-0.317 0.181,0.387-0.441,0.009-0.106,-0.015-0.033,-0.027 0.014,0.020-0.006,-0.011 0.030,-0.039 0.063,-0.053 0.079,-0.057 0.082,-0.055 0.077,-0.049 0.068,-0.042 0.056,-0.034 0.044,-0.026 0.034,-0.019 0.024,-0.013 0.016,-0.008 0.010,-0.005 0.005,-0.002 0.002,-0.000-0.000,0.001-0.002,0.002-0.002,0.002-0.003,0.002-0.002,0.002 0.000,-0.001 0.005,-0.002 0.006,-0.002 0.006,-0.002 0.006,-0.002 0.005,-0.001 0.004,-0.001 0.003,-0.001 0.002,-0.001 0.002,-0.000 0.001,-0.000 0.001,-0.000 0.000,-0.000 0.000,0.000-0.000,0.000-0.000,0.000-0.000,0.000-0.000,0.000-0.000,0.000-0.000,0.000-0.000,0.000-0.000,0.000-0.000,0.000-0.000,0.000-0.000,0.000-0.000,0.000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0.000,0.068-0.018,0.112-0.029,0.129-0.033,0.131-0.034,-0.374 0.088,0.482-0.209,0.025-0.089,-0.025-0.070,-0.057-0.053,-0.073-0.038,-0.079-0.026,-0.208 0.291,0.331-0.461,-0.012-0.046,-0.049-0.017,-0.067 0.002,-0.073 0.013,-0.061 0.083,-0.042 0.095,-0.030 0.104,-0.020 0.101,-0.012 0.091,-0.007 0.077,-0.003 0.062,0.026 0.048,0.046 0.034,0.053 0.024,0.053 0.016,0.049 0.009,0.043 0.004,0.006 0.012,-0.015 0.016,-0.028 0.017,-0.034 0.017,-0.035 0.015,-0.033 0.013,-0.029 0.011,-0.022 0.006,-0.028-0.007,-0.024-0.011,-0.020-0.012,-0.015-0.012,-0.011-0.011,-0.008-0.009,-0.005-0.008,-0.003-0.006,-0.001-0.004,-0.000-0.003,0.000-0.002,0.001-0.001,0.001-0.001,0.001-0.000,0.001 0.000,0.001 0.000,0.001 0.000,0.000 0.000,0.000 0.000,0.000 0.000,0.000 0.000,1.234 1.117</inkml:trace>
</inkml:ink>
</file>

<file path=ppt/ink/ink28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782.000 525.000,'2.000'0.000</inkml:trace>
</inkml:ink>
</file>

<file path=ppt/ink/ink28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378.000 543.000,'2.000'0.000</inkml:trace>
</inkml:ink>
</file>

<file path=ppt/ink/ink28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314.000 499.000,'0.022'0.000,"0.034"0.000,0.038 0.000,0.037 0.000,0.034 0.000,0.029 0.000,0.023 0.000,0.018 0.000,0.013 0.000,0.009 0.000,0.006 0.000,0.003 0.000,0.001 0.000,0.000 0.000,-0.001 0.000,-0.001 0.000,-0.001 0.000,-0.001 0.000,-0.001 0.000,-0.001 0.000,-0.001 0.000,-0.001 0.000,-0.000 0.000,-0.000 0.000,-0.000 0.000,-0.000 0.000,-0.000 0.000,0.626 0.055,0.641 0.086,0.593 0.100,0.518 0.102,1.952 0.208,0.905 0.124,0.293 0.075,-0.810-0.163,0.122-0.038,-0.054-0.056,-0.173-0.065,-3.717-0.331,4.863 0.293,-0.154-0.089,-0.398-0.079,-0.525-0.067,-0.567-0.054,0.031-0.043,0.146-0.028,0.019-0.021,-0.067-0.014,-0.119-0.009,-0.147-0.005,0.922 0.118,0.522 0.073,0.119 0.039,-0.161 0.014,1.093 0.044,-0.637-0.028,-0.868-0.038,-0.931-0.041,-0.885-0.039,-0.779-0.035,-2.157-0.073,0.008-0.001,2.663 0.033,0.348-0.017,0.023-0.013,-0.190-0.010,-0.315-0.007,-0.374-0.004,-0.387-0.003,-1.786 0.002,2.111-0.093,-0.071-0.039,-0.212-0.014,-0.283 0.004,-0.305 0.014,-1.026 0.085,1.040-0.050,-0.030 0.018,-0.107 0.017,-0.150 0.016,-0.168 0.013,-0.747 0.022,0.819-0.008,-0.098 0.010,-0.115 0.007,-0.115 0.004,-0.105 0.003,-0.122 0.001,-0.146 0.000,-0.137-0.000,-0.119-0.001,-0.098-0.001,-0.076-0.001,-0.056-0.001,-0.039-0.001,-0.026-0.001,-0.015-0.000,-0.007-0.000,-0.002-0.000,0.001-0.000,0.003-0.000,0.004-0.000,0.004 0.000,0.004 0.000,0.004 0.000,0.003 0.000,0.002 0.000,0.002 0.000,0.001 0.000,0.001 0.000,0.000 0.000,0.000 0.000,0.000 0.000,-0.000 0.000,-0.000 0.000,-0.000 0.000,-0.000 0.000,-0.000 0.000,-0.000 0.000,-0.000 0.000,-0.000 0.000,0.130 0.000,0.203 0.000,0.229 0.000,0.305 0.000,0.364 0.000,0.362 0.000,0.331 0.000,0.286 0.000,1.337-0.172,0.853-0.135,0.374-0.101,0.035-0.072,-0.188-0.048,-0.320-0.030,1.079-0.093,0.133-0.013,-0.142-0.002,-0.298 0.004,-0.368 0.008,0.088-0.008,-0.185 0.016,-0.473 0.048,-0.616 0.064,-0.657 0.069,-0.632 0.067,-0.509 0.060,-0.533 0.079,-0.426 0.071,-0.324 0.059,-0.233 0.047,-0.158 0.036,-0.098 0.026,-0.053 0.017,-0.021 0.011,0.007 0.005,0.022 0.002,0.030 0.000,0.033-0.001,0.031-0.002,0.028-0.002,0.023-0.002,0.019-0.002,0.014-0.002,0.010-0.001,0.007-0.001,0.004-0.001,0.002-0.001,0.001-0.000,0.000-0.000,-0.001-0.000,-0.001-0.000,-0.001 0.000,-0.001 0.000,-0.001 0.000,-0.001 0.000,-0.130 0.021,0.821 0.557,0.378 0.327,0.215 0.205,0.093 0.111,0.870 0.571,0.349 0.192,0.042-0.023,-0.017-0.072,-0.319-0.275,-0.379-0.309,-0.385-0.305,-0.358-0.277,-0.311-0.237,-0.256-0.193,-0.201-0.149,-0.151-0.110,-0.107-0.077,-0.071-0.050,-0.043-0.029,-0.022-0.014,-0.007-0.003,0.013 0.007,0.092-0.034,0.114-0.041,0.123-0.044,-0.392 0.186,1.507-0.587,0.699-0.285,0.536-0.247,0.392-0.203,0.270-0.160,-2.135 0.957,2.157-0.861,0.250-0.084,0.023-0.003,-0.136 0.053,-1.985 0.802,2.766-1.050,-0.556 0.246,-0.683 0.281,-0.699 0.278,-0.646 0.251,-0.557 0.212,-0.453 0.170,-0.350 0.129,-0.257 0.093,-0.177 0.063,-0.114 0.039,-0.065 0.021,-0.030 0.009,-0.006 0.000,0.009-0.005,0.017-0.008,0.021-0.008,0.021-0.008,0.019-0.007,0.016-0.006,0.013-0.005,0.010-0.004,0.110-0.003,0.173-0.002,0.148-0.001,0.068-0.001,0.025-0.000,-0.041 0.011,-0.021 0.017,-0.029 0.019,-0.031 0.020,-0.031 0.018,-0.028 0.016,-0.025 0.014,0.099 0.134,0.053 0.073,0.011 0.026,-0.016-0.007,-0.033-0.028,-0.042-0.040,1.886 0.453</inkml:trace>
</inkml:ink>
</file>

<file path=ppt/ink/ink28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544.000 488.000,'0.018'0.000,"0.027"0.000,0.031 0.000,0.030 0.000,0.028 0.000,0.024 0.000,0.019 0.000,0.015 0.000,0.011 0.000,0.008 0.000,0.005 0.000,0.003 0.000,0.001 0.000,0.000 0.000,-0.171-0.003,0.497-0.104,0.260-0.076,0.218-0.060,0.174-0.045,0.134-0.032,0.098-0.021,-0.759 0.207,24.071-1.245</inkml:trace>
</inkml:ink>
</file>

<file path=ppt/ink/ink28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746.000 482.000,'0.022'0.000,"0.033"0.000,0.037 0.000,0.036 0.000,0.033 0.000,0.028 0.000,0.022 0.000,0.017 0.000,0.012 0.000,0.008 0.000,0.005 0.000,0.003 0.000,0.001 0.000,0.000 0.000,-0.001 0.000,-0.001 0.000,-0.001 0.000,-0.001 0.000,-0.001 0.000,-0.001 0.000,-0.001 0.000,-0.000 0.000,-0.000 0.000,-0.000 0.000,-0.196 0.000,0.505 0.000,0.163 0.000,0.086 0.000,0.032 0.000,-0.004 0.000,-0.025 0.000,-0.036 0.000,-0.629 0.000,0.014 0.000,0.901-0.011,0.184-0.017,0.085-0.020,0.014-0.021,-0.034-0.020,-0.064-0.018,-0.979 0.081,1.353-0.309,0.208-0.141,0.085-0.084,-1.504 0.439,1.734-0.534,-0.187 0.046,-0.269 0.079,-0.298 0.093,-0.291 0.094,-0.263 0.086,-0.223 0.075,-0.181 0.062,-0.139 0.048,-0.102 0.036,-0.052 0.024,0.004 0.014,0.025 0.009,0.038 0.006,0.044 0.003,0.045 0.001,0.202 0.136,0.179 0.200,0.182 0.223,0.167 0.217,-0.106-0.027,-0.040 0.015,-0.075-0.021,-0.093-0.043,-0.098-0.055,-0.095-0.058,0.008 0.028,-0.052-0.057,-0.064-0.081,-0.066-0.090,-0.063-0.088,-0.056-0.080,-0.047-0.069,-0.037-0.057,-0.029-0.044,-0.021-0.033,-0.014-0.023,-0.009-0.016,-0.005-0.009,0.241-0.005,0.219-0.001,0.188 0.001,0.154 0.002,0.120 0.003,0.090 0.003,1.062-0.577,0.632-0.429,0.358-0.302,0.160-0.198,-2.684 1.240,15.202-7.020</inkml:trace>
</inkml:ink>
</file>

<file path=ppt/ink/ink28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867.000 499.000,'0.000'0.017,"0.000"0.025,0.000 0.028,0.000 0.028,0.000 0.025,0.000 0.021,0.000 0.017,0.000 0.013,0.000 0.009,0.000 0.006,0.000 0.004,0.000 0.002,0.000 0.001,0.000 0.000,0.000-0.000,0.000-0.001,0.000-0.001,0.000-0.001,0.000-0.001,0.000-0.001,0.000-0.001,0.013 0.054,0.022 0.054,0.027 0.021,0.028-0.002,0.042-0.019,0.048-0.029,0.051-0.034,0.049-0.036,0.634-0.014,0.349-0.046,0.172-0.039,0.047-0.033,-0.037-0.026,-0.088-0.020,-0.114-0.014,1.175-0.021,0.596-0.024,0.207-0.023,-0.054-0.021,-0.214-0.018,-0.298-0.015,-0.328-0.012,1.545-0.808,1.159-0.667,-0.235-0.070,-0.196-0.015,-0.449 0.115,-0.579 0.189,-0.619 0.223,-0.348 0.066,-0.371 0.108,-0.358 0.127,-0.323 0.130,-0.277 0.122,-1.030 0.490,0.251-0.097,1.086-0.207,0.091 0.112,-0.053 0.095,-0.140 0.076,-0.183 0.059,-0.197 0.043,-0.190 0.030,-0.171 0.019,-0.582-0.011,1.699 0.024,0.545 0.004,0.197 0.000,-0.036-0.002,-0.179-0.004,-0.040-0.004,-0.242-0.005,-0.295-0.004,-0.303-0.004,-0.282-0.003,-0.245-0.002,-0.202-0.002,-0.158-0.001,-0.128-0.001,-0.075-0.000,-0.048-0.000,-0.028-0.000,-0.013 0.000,0.493 0.089,0.280 0.046,0.138 0.016,0.040-0.004,-1.044-0.117,1.044 0.177,-0.034 0.020,-0.098-0.005,-0.131-0.020,-0.142-0.028,-0.138-0.031,-0.125-0.031,-0.106-0.028,-0.276-0.054,2.331 0.021,0.963-0.018,0.476-0.013,0.069-0.010,-0.200-0.007,-0.362-0.005,-0.443-0.003,-0.304-0.065,-0.298-0.039,-0.345-0.019,-0.354-0.004,-0.337 0.006,-0.305 0.012,-0.257 0.017,-0.190 0.016,-0.144 0.016,-0.104 0.015,-0.071 0.013,0.223 0.171,0.081 0.099,0.018 0.043,-0.023 0.004,-0.047-0.020,-0.058-0.033,-0.060-0.039,-0.056-0.040,-0.347-0.115,0.320 0.213,0.028 0.067,0.023 0.042,0.018 0.022,-0.367-0.290,0.008 0.011,0.798 0.721,0.118 0.107,-0.005-0.015,-0.079-0.088,-0.118-0.125,-0.131-0.137,-0.128-0.132,-0.340-0.263,0.466 0.295,0.025-0.017,-0.026-0.046,-0.055-0.060,-0.069-0.065,-0.459-0.222,0.471 0.134,0.032-0.045,0.003-0.039,-0.016-0.032,-0.028-0.026,-0.034-0.020,-0.417-0.019,0.977-0.032,0.336-0.063,0.192-0.068,0.085-0.068,-0.978 0.126,1.297-0.203,-0.167 0.006,-0.266 0.026,-0.302 0.036,-0.298 0.039,-0.269 0.037,-0.227 0.033,-0.182 0.027,-0.139 0.022,-0.100 0.016,-0.068 0.011,-0.042 0.008,-0.023 0.005,-0.010 0.002,-0.000 0.001,0.005-0.000,0.008-0.001,0.009-0.001,0.009-0.001,0.008-0.001,0.007-0.001,0.005-0.001,0.004-0.001,0.027 0.027,0.204-0.019,0.137 0.005,0.105 0.005,0.077 0.005,0.053 0.005,0.541-0.018,0.308-0.031,0.148-0.037,0.036-0.038,-0.038-0.035,-0.081-0.031,-0.102-0.026,-1.121 0.182,2.055-0.686,0.610-0.324,0.298-0.175,0.072-0.065,-0.084 0.012,-2.541 1.008,2.999-1.291,-0.406 0.108,-0.529 0.186,-0.557 0.217,-0.524 0.217,-0.457 0.197,-0.376 0.168,-0.294 0.135,-0.218 0.103,-0.153 0.075,0.063 0.337,0.020 0.211,-0.010 0.118,-0.028 0.051,-0.036 0.005,-0.039-0.023,-0.036-0.038,-0.032-0.044,-0.022-0.057,-0.014-0.068,-0.008-0.065,-0.003-0.058,-0.000-0.048,0.002-0.038,0.003-0.029,0.003-0.021,0.003-0.014,0.003-0.008,0.002-0.004,0.002-0.002,0.001 0.000,0.001 0.001,0.001 0.002,0.000 0.002,0.000 0.002,0.000 0.002,5.141 0.139</inkml:trace>
</inkml:ink>
</file>

<file path=ppt/ink/ink28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1121.000 489.000,'0.010'0.016,"0.016"0.024,0.018 0.027,0.018 0.027,0.016 0.024,0.014 0.021,0.011 0.017,0.009 0.013,0.006 0.010,0.004 0.007,0.003 0.004,0.002 0.003,0.001 0.001,0.000 0.000,-0.000-0.000,-0.000-0.001,0.041-0.010,0.067-0.010,0.076-0.011,0.076-0.011,0.070-0.010,0.060-0.009,0.050-0.007,0.039-0.005,0.029-0.004,-0.498-0.093,0.596 0.039,1.406 0.023,0.568-0.014,0.260-0.014,0.040-0.013,0.697-0.008,-0.119-0.012,-0.337-0.009,-0.440-0.007,-0.464-0.005,-0.439-0.003,-0.385-0.002,-0.318-0.001,-0.250-0.000,-0.541 0.002,0.817-0.001,0.206 0.000,0.093 0.000,0.010 0.000,-1.178 0.001,1.079-0.001,-0.039 0.000,-0.062 0.000,-0.661-0.023,1.316-0.202,0.025-0.119,-0.119-0.082,-0.201-0.052,-0.237-0.029,-0.241-0.012,-0.224-0.000,-0.619 0.288,0.749-0.779,0.073-0.271,-0.024-0.134,-0.085-0.036,-0.119 0.031,-0.133 0.072,0.660-1.345,0.343-0.756,0.133-0.352,0.013-0.378,-0.138 0.001,-0.224 0.244,-0.263 0.382,-0.269 0.441,-0.252 0.447,-0.224 0.418,-0.188 0.368,-0.349 1.508,-0.006-0.002,0.145-2.003,-0.094-0.384,-0.071-0.172,-0.051-0.020,-0.034 0.083,-1.014-0.494,-0.663-0.000,-0.389 0.209,-0.185 0.330,-0.039 0.386,0.058 0.395,0.117 0.373,0.148 0.333,1.511 1.073,-5.150-0.883,-2.181 0.287,4.774 0.580,-4.207-0.172,-0.331 0.123,0.000 0.103,0.231 0.083,3.942 0.137,-4.701 0.364,0.744 0.254,0.902 0.159,0.938 0.087,0.891 0.035,0.796-0.002,0.676-0.025,1.697-0.345,-3.182 1.711,-0.313 0.453,0.140 0.117,0.420-0.107,0.568-0.243,0.621-0.311,0.344-0.138,0.480-0.247,0.478-0.263,0.439-0.252,0.381-0.226,0.315-0.192,0.249-0.156,0.188-0.121,0.227-0.328,-0.036 0.194,-0.052 1.067,0.051 0.534,0.044 0.351,0.036 0.209,0.028 0.048,0.019-0.063,0.013-0.208,0.009-0.285,0.006-0.313,0.003-0.309,0.001-0.283,0.002-0.910,0.613 1.396,0.388 0.251,0.247 0.057,0.136-0.078,-1.069-1.462,1.873 1.606,0.357-0.153,0.202-0.206,0.088-0.225,0.009-0.220,0.305-0.154,0.158-0.116,-0.076-0.138,-0.226-0.143,-0.312-0.138,-0.349-0.125,-1.860-0.321,1.903 0.202,-0.220-0.099,-0.292-0.077,-0.317-0.057,-0.309-0.040,-0.281-0.026,-0.243-0.016,-0.201-0.008,-0.196-0.182</inkml:trace>
</inkml:ink>
</file>

<file path=ppt/ink/ink2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1325.000 221.000,'0.021'0.000,"0.033"0.000,0.037 0.000,0.037 0.000,0.034 0.000,0.030 0.000,0.025 0.000,0.019 0.000,0.014 0.000,0.010 0.000,0.007 0.000,0.004 0.000,0.002 0.000,0.001 0.000,-0.000 0.000,0.018 0.000,0.046 0.000,0.053 0.000,0.054 0.000,0.051 0.000,0.045 0.000,0.932-0.312,0.755-0.294,0.517-0.194,0.156-0.057,-0.102 0.039,-0.251 0.094,-0.321 0.120,-1.826 0.494,1.785-0.518,-0.143 0.029,-0.246 0.068,-0.288 0.086,-0.290 0.091,-0.267 0.086,0.501-0.068</inkml:trace>
</inkml:ink>
</file>

<file path=ppt/ink/ink29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1459.000 474.000,'-0.008'0.025,"-0.012"0.037,-0.014 0.042,-0.013 0.040,-0.012 0.036,-0.010 0.030,-0.008 0.024,-0.006 0.018,-0.004 0.013,-0.003 0.008,-0.002 0.005,0.015 0.004,0.010 0.048,0.011 0.056,0.011 0.056,0.011 0.053,0.009 0.046,0.111 0.145,0.101 0.093,0.087 0.042,0.072 0.005,0.058-0.019,0.044-0.033,0.185 0.155,0.160 0.075,0.142 0.036,0.120 0.008,0.097-0.011,0.076-0.022,0.305 0.006,0.135-0.050,0.016-0.082,-0.061-0.097,-0.106-0.099,-0.127-0.093,-0.131-0.083,-0.988-0.407,0.029 0.005,2.992 0.694,0.961 0.052,0.446-0.042,0.092-0.096,-0.132-0.120,1.192-0.135,0.580-0.111,0.072-0.098,-0.250-0.082,-0.430-0.065,-0.507-0.049,-0.513-0.036,-0.476-0.024,1.790-0.239,0.656-0.168,0.038-0.110,-0.339-0.065,-5.302 0.473,4.841-0.557,-0.386-0.059,-0.546-0.027,-0.603-0.005,-0.590 0.009,-0.073-0.126,-0.439 0.013,-0.546 0.081,-0.564 0.116,-0.528 0.127,-0.461 0.124,-0.380 0.111,-0.299 0.094,-0.487 0.162,0.632-1.504,0.051-0.907,-0.031-0.579,-0.080-0.328,-0.104-0.144,-0.370 2.103,0.224-2.655,-0.108 0.043,-0.094 0.260,-0.077 0.373,-0.060 0.411,-0.044 0.400,-0.031 0.359,-0.021 0.304,-0.012 0.245,0.014 1.345,-0.350-2.139,-0.226-0.419,-0.139-0.106,-0.073 0.103,-0.025 0.229,0.007 0.293,0.632 1.884,-1.191-1.814,-0.603-0.085,-0.588-0.035,-0.543 0.001,-2.061-0.617,-0.487 0.191,0.090 0.338,0.431 0.397,0.599 0.397,0.646 0.362,-2.368 0.183,-1.240 0.192,-0.388 0.200,0.167 0.188,0.492 0.164,0.650 0.136,0.692 0.107,0.658 0.080,0.146 0.414,-0.693 0.350,-0.480 0.300,-0.307 0.250,4.995-0.917,-7.411 1.868,0.468 0.127,0.951-0.106,1.158-0.237,5.251-1.603,-4.791 1.708,0.338 0.049,0.547-0.070,0.636-0.139,0.641-0.171,0.594-0.178,2.563-1.256,-3.255 1.819,-0.208 0.259,0.131 0.034,0.334-0.111,0.436-0.193,0.466-0.230,0.449-0.235,1.828-1.323,-0.418 0.355,-1.112 1.423,0.106 0.290,0.157 0.115,0.181-0.009,0.186-0.091,0.177-0.140,0.694-1.276,0.239-0.480,-0.704 2.532,0.233 0.030,0.201-0.169,0.165-0.277,0.129-0.320,0.096-0.320,0.067-0.129,0.043-0.201,0.026-0.249,0.013-0.258,0.004-0.243,-0.002-0.214,-0.005-0.179,-0.007-0.142,-0.029-0.290,0.900 0.877,0.769 0.311,0.649 0.142,0.519 0.028,2.232 0.215,1.170 0.049,0.365-0.084,-0.162-0.159,-0.473-0.192,-0.624-0.196,-4.344-0.874,5.268 0.585,0.381-0.176,-0.189-0.157,-0.540-0.133,-0.725-0.108,-0.790-0.084,-0.773-0.063,-0.706-0.044,-0.610-0.029,-1.876 0.013,1.711-0.043,-0.289-0.019,-0.317-0.014,-0.309-0.010,-0.279-0.006,-0.237-0.003,-0.192-0.001,-0.148-0.000,-0.109 0.001,-0.075 0.001,-0.049 0.001,2.041-3.246</inkml:trace>
</inkml:ink>
</file>

<file path=ppt/ink/ink29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1675.000 497.000,'0.041'0.020,"0.063"0.031,0.071 0.036,0.071 0.035,0.065 0.032,0.056 0.028,0.046 0.023,0.036 0.018,0.026 0.013,0.019 0.009,0.012 0.006,0.007 0.004,0.811 0.211,0.492 0.100,0.247 0.019,0.073-0.034,-0.043-0.064,-0.112-0.078,-0.147-0.081,-1.049-0.212,2.654 0.103,1.117-0.061,0.803-0.051,0.543-0.040,-3.471-0.045,3.765-0.007,-0.065-0.037,-0.315-0.034,-0.456-0.030,-0.517-0.025,-0.521-0.020,0.357-0.167,-0.185-0.077,-0.348-0.020,-0.424 0.018,-0.439 0.041,-0.415 0.052,-0.367 0.055,-0.309 0.052,2.386 0.046,1.193 0.040,0.361 0.033,-0.189 0.025,-0.521 0.018,-0.688 0.013,-3.834 0.003,3.039 0.006,-0.475 0.004,-0.491 0.002,-0.467 0.000,-0.419-0.001,-0.359-0.001,-0.223-0.003,-0.402-0.006,-0.338-0.007,-0.269-0.006,-0.204-0.005,-0.146-0.005,-0.099-0.004,-0.061-0.003,-0.033-0.002,-0.013-0.001,0.000-0.001,0.009-0.000,0.012-0.000,0.014 0.000,0.013 0.000,0.012 0.000,0.010 0.000,0.008 0.000,0.006 0.000,0.004 0.000,0.003 0.000,0.002 0.000,0.001 0.000,0.000 0.000,0.000 0.000,-0.000 0.000,-0.000 0.000,-0.000 0.000,-0.000 0.000,-0.000 0.000,-0.000 0.000,-0.000 0.000,0.077-0.077</inkml:trace>
</inkml:ink>
</file>

<file path=ppt/ink/ink29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200.000 542.000,'0.021'0.000,"0.032"0.000,0.036 0.000,0.036 0.000,0.033 0.000,0.028 0.000,0.023 0.000,0.017 0.000,0.013 0.000,0.009 0.000,0.006 0.000,0.003 0.000,0.225 0.129,0.376 0.202,0.435 0.234,0.441 0.237,-1.340-0.617,2.673 1.279,0.707 0.329,0.362 0.149,0.112 0.021,-0.059-0.064,-0.166-0.115,-3.071-1.399,10.632 2.472,3.823 0.413,1.619 0.048,0.089-0.189,-0.896-0.327,-1.461-0.391,-0.682-0.533,-0.692-0.368,-1.307-0.341,-1.632-0.301,-1.743-0.256,-1.705-0.209,5.012-0.861</inkml:trace>
</inkml:ink>
</file>

<file path=ppt/ink/ink29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469.000 540.000,'0.067'0.000,"0.104"0.000,0.119 0.000,0.119 0.000,0.110 0.000,0.096 0.000,0.079 0.000,-0.030 0.015,0.058 0.024,0.056 0.029,0.051 0.030,0.376 0.174,0.168 0.099,0.063 0.049,-0.009 0.012,-0.055-0.012,-0.082-0.027,-0.093-0.035,2.842 0.325,1.532 0.115,0.681 0.002,0.103-0.067,-0.260-0.104,1.596-0.167,1.288-0.091,0.516-0.084,-0.025-0.074,-7.449-0.176,11.041-0.495,0.787-0.446,-0.201-0.283,0.031-0.200,-0.917-0.049,-1.425 0.048,-1.618 0.104,-1.602 0.130,-1.457 0.135,-5.413 0.832,6.566-0.644,0.797 0.108,0.099 0.120,-0.363 0.120,-0.639 0.112,-0.775 0.098,2.937 0.071,0.966 0.081,0.175 0.060,-0.323 0.042,-0.600 0.027,-0.901 0.012,-0.303 0.007,-0.625 0.003,-0.793-0.000,-0.849-0.002,-5.252-0.021,5.581 0.018,-0.395-0.004,-0.699-0.004,-0.841-0.004,-4.035-0.010,-0.025-0.000,3.060 0.005,-0.673-0.002,-0.661-0.002,-0.608-0.001,-0.530-0.001,-0.443-0.001,-0.355-0.000,-0.273-0.000,0.865 0.995</inkml:trace>
</inkml:ink>
</file>

<file path=ppt/ink/ink29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180.000 565.000,'0.008'-0.024,"0.012"-0.037,0.014-0.042,0.014-0.042,0.013-0.039,0.011-0.033,0.009-0.028,0.007-0.022,0.005-0.016,0.004-0.012,-0.016-0.041,-0.008-0.116,-0.010-0.137,-0.011-0.142,-0.011-0.137,0.034 0.100,0.164-1.029,0.067-0.334,0.032-0.192,0.008-0.087,-0.008-0.013,-0.018 0.035,-0.199 1.346,-0.054 0.481,0.473-3.571,0.068-0.651,-0.007-0.260,-0.053 0.004,-0.445 4.028,0.444-6.441,-0.048-0.779,-0.071 0.112,-0.079 0.655,-0.078 0.938,-0.071 1.035,-0.060 1.011,-0.054-0.039,-0.032-0.057,-0.025 0.233,-0.018 0.409,-0.015-0.024,-0.010 0.572,-0.005 0.594,-0.002 0.558,0.001 0.489,0.002 0.405,0.008 0.168,0.012 0.228,0.013 0.221,0.012 0.198,0.011 0.166,0.009 0.132,0.007 0.100,0.005 0.072,0.004 0.048,0.003 0.030,0.002 0.016,0.001 0.006,0.000-0.000,-0.000-0.004,-0.000-0.006,-0.000-0.007,-0.000-0.007,-0.000-0.006,-0.000-0.005,-0.000-0.004,-0.000-0.003,-0.000-0.002,-0.000-0.001,-0.000-0.001,-0.000-0.000,-0.000-0.000,0.000 0.000,0.000 0.000,0.000 0.000,0.028 0.054,0.062 0.086,0.074 0.101,0.077 0.105,0.074 0.101,0.067 0.092,-0.231-0.220,0.576 1.149,0.153 0.416,0.099 0.248,0.058 0.123,-0.610-1.128,1.322 3.675,0.127 0.676,-0.082-0.005,-0.201-0.417,-0.254-0.628,-0.264-0.699,0.011 0.253,0.025 0.196,-0.034-0.072,-0.069-0.238,-0.864-3.102,0.910 3.133,-0.047-0.326,-0.064-0.388,-0.824-2.593,0.707 2.205,-0.096-0.283,-0.120-0.341,-0.127-0.354,-0.122-0.336,-0.110-0.300,-0.260-0.940,0.130 0.900,-0.056 0.029,-0.046-0.029,-0.037-0.068,-0.031 0.124,-0.029-0.160,-0.017-0.161,-0.009-0.149,-0.003-0.128,0.001-0.105,0.004-0.083,-0.004-0.079,-0.007-0.092,-0.008-0.081,-0.009-0.067,-0.008-0.053,-0.007-0.040,-0.006-0.028,-0.004-0.018,-0.003-0.011,-0.002-0.006,-0.001-0.002,-0.001 0.001,-0.000 0.002,-0.000 0.003,0.000 0.003,0.000 0.003,0.000 0.002,0.000 0.002,0.000 0.002,0.000 0.001,0.000 0.001,0.000 0.001,-0.034-0.005,-0.067-0.014,-0.078-0.017,-0.079-0.017,-0.074-0.016,-0.065-0.014,-1.465-0.958,-0.893-0.570,-0.446-0.274,-0.123-0.062,0.097 0.081,-0.130 0.010,0.164 0.150,0.310 0.211,0.383 0.236,0.404 0.236,0.389 0.219,0.352 0.193,0.303 0.162,0.896 0.378,-1.417-0.910,-0.132-0.193,0.013-0.045,-0.008-0.098,0.019-0.037,0.105 0.055,0.153 0.109,0.173 0.136,0.172 0.144,0.936 0.767,-0.888-0.678,0.082 0.085,0.104 0.087,0.111 0.082,0.107 0.073,0.097 0.062,0.074 0.033,0.026 0.002,0.034 0.013,0.037 0.019,-0.005-0.018,0.044 0.031,0.040 0.030,0.034 0.028,0.043 0.040,0.029 0.028,0.026 0.025,0.022 0.022,0.017 0.018,0.013 0.014,-0.033-0.032,-0.025-0.023,-0.031-0.030,-0.033-0.031,-0.031-0.030,-0.027-0.026,-0.022-0.022,0.030 0.013,0.072 0.046,0.086 0.057,0.087 0.059,0.079 0.054,0.068 0.047,0.055 0.038,0.042 0.029,0.030 0.021,0.021 0.015,0.013 0.009,0.007 0.005,0.003 0.002,0.000 0.000,-0.001-0.001,-0.002-0.001,-0.003-0.002,-0.003-0.002,-0.002-0.002,-0.002-0.001,-0.002-0.001,-0.001-0.001,-0.001-0.001,-0.001-0.000,-0.000-0.000,-0.000-0.000,0.188-0.000,0.325 0.000,0.285 0.000,0.238 0.000,0.191 0.000,0.147 0.000,-1.233 0.000,1.939-0.000,0.602 0.000,0.504 0.000,0.406 0.000,-2.961 0.000,4.475-0.166,0.456-0.112,-0.040-0.070,-0.354-0.037,-3.280 0.232,2.843-0.233,-0.723 0.042,-0.781 0.054,-0.753 0.057,-0.675 0.054,-0.571 0.048,-0.460 0.041,-0.354 0.033,-0.257 0.025,-0.181 0.018,-0.114 0.013,-0.064 0.008,-0.027 0.004,-0.002 0.002,0.013 0.000,0.022-0.001,0.025-0.002,0.025-0.002,0.023-0.002,0.020-0.002,0.016-0.001,0.013-0.001,0.009-0.001,0.007-0.001,0.004-0.000,0.003-0.000,0.001-0.000,0.000-0.000,-0.000-0.000,-0.001 0.000,0.027 0.000,0.045 0.000,0.051 0.000,0.051 0.000,0.020 0.000,-0.005 0.000,-0.018 0.000,-0.025 0.000,-0.028 0.000,-0.027 0.000,-0.024 0.000,-0.165 0.000,0.352 0.000,0.098 0.000,0.038 0.000,-0.004-0.000,-0.031 0.000,-0.046 0.000,-0.053 0.000,-0.053 0.000,-0.051-0.006,-0.093-0.009,-0.089-0.010,-0.079-0.010,-0.066-0.009,-0.052-0.008,-0.040-0.006,-0.028-0.005,-0.019-0.003,-0.012-0.002,-0.006-0.002,-0.002-0.001,0.000-0.000,0.002-0.000,0.003 0.000,0.003 0.000,0.003 0.000,0.002 0.000,0.002 0.000,0.002 0.000,0.001 0.000,0.001 0.000,0.001 0.000,0.000 0.000,0.000 0.000,0.000 0.000,0.000 0.000,-0.000 0.000,-0.000 0.000,0.063 0.044,0.004 0.033,-1.550 0.585,-0.760 0.385,-0.430 0.247,-0.180 0.138,-0.607 0.325,0.225-0.079,0.344-0.152,0.388-0.184,0.381-0.187,0.479-0.119,0.368-0.082,0.332-0.082,0.283-0.075,0.230-0.065,0.179-0.054,0.332-0.488,-0.756 0.783,-0.292 0.286,-0.195 0.242,-0.119 0.197,-0.061 0.154,1.192-1.404,-0.014 0.012,-1.822 2.013,-0.090 0.021,0.091-0.162,0.195-0.262,0.242-0.301,0.251-0.300,1.193-1.137,-1.213 1.226,0.115-0.080,0.162-0.144,0.176-0.170,0.169-0.171,0.149-0.156,-0.138 0.205,-0.088 0.139,0.007 0.026,0.069-0.050,0.105-0.096,0.121-0.120,-0.815 2.537</inkml:trace>
</inkml:ink>
</file>

<file path=ppt/ink/ink29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521.000 667.000,'2.000'0.000</inkml:trace>
</inkml:ink>
</file>

<file path=ppt/ink/ink29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96.000 206.000,'0.021'0.009,"0.033"0.013,0.037 0.015,0.036 0.014,0.033 0.013,0.028 0.011,0.022 0.009,0.017 0.007,0.012 0.005,0.009 0.003,0.005 0.002,0.003 0.001,0.001 0.001,0.000 0.000,-0.001-0.000,-0.001-0.000,-0.001-0.000,-0.001-0.000,-0.001-0.000,-0.001-0.000,0.035 0.001,0.113 0.025,0.135 0.030,0.654 0.288,0.444 0.184,0.275 0.103,0.146 0.043,0.051 0.000,-0.016-0.028,-1.615-0.586,3.132 0.811,0.764 0.081,0.339-0.005,0.038-0.061,-0.161-0.093,-3.612-0.713,5.764 0.588,0.778-0.143,0.018-0.138,-0.469-0.124,-0.747-0.106,-0.869-0.087,-0.884-0.068,-0.828-0.051,-2.990-0.042,5.062-0.001,0.953-0.024,0.288-0.014,-0.150-0.006,-5.572 0.038,6.391 0.324,0.538 0.268,0.316 0.216,0.152 0.166,0.038 0.122,-7.054-0.878,0.072 0.007,11.361 1.584,1.410 0.272,-0.010 0.056,-0.877-0.081,-1.332-0.157,-10.062-1.557,10.289 1.182,-0.280-0.275,-0.958-0.271,-1.308-0.247,-1.425-0.213,-1.387-0.174,-4.487-0.231,5.683 0.051,0.783-0.087,0.193-0.062,-7.473-0.014,9.511-0.034,0.321-0.023,-0.560-0.010,-1.072-0.001,-1.313 0.004,-1.363 0.008,-1.289 0.009,-1.143 0.009,2.565 0.008,1.164 0.008,0.241 0.006,-0.356 0.005,-0.701 0.004,-4.928 0.003,-1.472 0.001,6.064-0.000,-0.269 0.001,-0.620 0.001,-0.807 0.000,-0.873 0.000,-0.856-0.000,-3.302-0.002,3.155 0.002,-0.547-0.000,-0.580-0.000,-0.553-0.000,-0.614-0.000,-0.282-0.000,-0.214-0.000,-0.043-0.000,-0.125-0.000,-0.141-0.000,-0.143-0.000,-0.133-0.000,-0.118-0.000,-0.395 0.000,0.954-0.000,0.324 0.000,0.162 0.000,0.045 0.000,-0.034 0.000,-0.084 0.000,-0.447-0.040,0.100-0.043,1.046-0.165,-0.064-0.041,-0.202-0.001,-0.270 0.024,-0.290 0.037,-0.277 0.042,-0.210 0.065,-0.027 0.025,-0.050 0.023,-0.063 0.020,0.275 0.011,-0.028 0.021,-0.081 0.015,-0.105 0.010,0.121 0.006,0.019 0.003,-0.056 0.001,-0.097-0.000,-0.114-0.001,-0.115-0.001,-0.106-0.001,-0.091-0.001,0.296-0.157,0.182-0.097,0.081-0.052,0.010-0.019,-0.036 0.003,-0.063 0.017,-0.075 0.025,-0.078 0.028,-0.074 0.028,-0.068 0.020,-0.134 0.042,-0.130 0.039,-0.115 0.034,-0.097 0.028,-0.077 0.022,-0.058 0.016,-0.041 0.011,-0.028 0.007,-0.017 0.004,-0.009 0.002,-0.003 0.001,0.000-0.000,0.003-0.001,0.004-0.001,0.004-0.001,0.004-0.001,0.003-0.001,0.003-0.001,0.002-0.001,0.002-0.000,0.001-0.000,0.001-0.000,0.001-0.000,0.000-0.000,0.000-0.000,0.000 0.000,-0.000 0.000,-0.000 0.000,-0.000 0.000,-0.411-0.000</inkml:trace>
</inkml:ink>
</file>

<file path=ppt/ink/ink29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226.000 201.000,'0.033'0.019,"0.050"0.029,0.056 0.032,0.054 0.031,0.048 0.028,0.041 0.023,0.032 0.018,0.024 0.014,0.017 0.010,0.012 0.007,0.007 0.004,0.004 0.002,0.001 0.001,-0.000-0.000,-0.001-0.001,-0.002-0.001,-0.002-0.001,-0.002-0.001,-0.001-0.001,1.748 0.258,1.103 0.144,0.586 0.047,0.213-0.019,-0.042-0.059,2.862 0.406,1.591 0.211,0.923 0.110,0.436 0.039,-1.770-0.295,-0.054-0.082,-0.094-0.098,-0.116-0.104,-6.019-0.596,8.055 0.731,0.240-0.027,-0.476-0.079,-0.908-0.107,-1.125-0.118,-1.187-0.117,-1.144-0.108,-1.036-0.094,-3.260-0.203,4.934 0.250,0.799 0.060,0.391 0.067,0.101 0.066,-0.661-0.028,-0.325-0.027,-0.395-0.046,-4.484-0.313,6.195 0.282,-0.025-0.076,-0.498-0.071,-0.748-0.062,-0.839-0.051,-0.825-0.040,-3.659-0.052,4.379 0.018,0.325-0.018,-0.091-0.012,-0.351-0.008,-0.491-0.004,-0.545-0.002,-3.250 0.013,3.794-0.012,0.041 0.001,-0.226 0.002,-0.380 0.002,-0.450 0.002,-0.462 0.002,-0.436 0.002,-0.387 0.001,0.304 0.001,-0.150 0.001,-0.300 0.001,-0.366 0.000,-0.375 0.000,-0.348 0.000,-0.302 0.000,-0.248-0.000,-0.193-0.000,-0.143-0.000,-0.101-0.000,-0.066-0.000,-0.039-0.000,-0.019-0.000,-0.005-0.000,0.003-0.000,0.009-0.000,0.011-0.000,0.011-0.000,0.011 0.000,0.009 0.000,0.008 0.000,0.006 0.000,0.005 0.000,0.003 0.000,0.002 0.000,0.001 0.000,0.001 0.000,0.000 0.000,-0.000 0.000,-0.000 0.000,-0.000 0.000,-0.000 0.000,-0.000 0.000,-0.000 0.000,0.007-0.005,0.008-0.008,0.009-0.009,0.009-0.009,0.008-0.008,0.007-0.007,0.005-0.005,0.004-0.004,0.003-0.003,0.002-0.002,0.001-0.001,0.001-0.001,0.000-0.000,-0.000 0.000,-0.000 0.000,-0.000 0.000,-0.000 0.000,-0.000 0.000,-0.000 0.000,-0.000 0.000,-0.000 0.000,-0.000 0.000,-0.000 0.000,-0.000 0.000,0.000 0.000,-0.000 0.000,0.000 0.000,0.000 0.000,0.000-0.000,0.000 0.000,0.000-0.000,0.000 0.000,0.000-0.000,-0.019 0.016,0.066-0.021,0.203-0.080,0.150-0.066,0.145-0.068,0.430-0.194,0.056-0.034,-0.024 0.002,-0.070 0.024,-0.667 0.302,0.714-0.352,-0.032-0.011,-0.074 0.009,-0.092 0.020,-0.095 0.025,-0.089 0.026,-0.077 0.025,-0.064 0.021,-0.050 0.018,-0.037 0.014,-0.026 0.010,0.275-0.122,0.118-0.039,0.005 0.021,-0.065 0.056,-0.102 0.073,-0.117 0.077,-0.116 0.073,-0.106 0.065,-0.091 0.054,-0.074 0.043,-0.057 0.033,-0.042 0.023,-0.029 0.016,-0.019 0.010,-0.011 0.005,-0.005 0.002,-0.001-0.000,0.001-0.001,0.092 0.028</inkml:trace>
</inkml:ink>
</file>

<file path=ppt/ink/ink29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186.000 296.000,'0.032'0.011,"0.049"0.016,0.056 0.019,0.056 0.019,0.052 0.017,0.045 0.015,0.037 0.012,0.029 0.010,0.022 0.007,0.015 0.005,0.010 0.003,0.006 0.002,0.003 0.001,0.001 0.000,-0.000-0.000,-0.311-0.103,1.433 0.362,0.617 0.143,0.310 0.081,0.091 0.036,-0.056 0.004,0.310 0.010,-0.154-0.093,-0.270-0.108,-0.316-0.107,-0.316-0.097,-0.287-0.082,-1.179-0.152,1.507 0.068,0.276-0.037,0.136-0.029,-1.722-0.027,2.118 0.003,0.182-0.013,0.002-0.009,-0.120-0.005,0.316-0.004,-0.121-0.000,-0.252 0.001,-0.320 0.002,-0.341 0.003,-0.331 0.003,-0.302 0.003,-0.261 0.003,0.725 0.002,0.460 0.002,0.244 0.001,0.087 0.001,-0.022 0.001,-0.212 0.000,0.157 0.000,0.203 0.000,0.224 0.000,-2.211-0.000,0.035 0.000,4.031 0.001,0.313-0.000,-0.097-0.000,-0.346-0.000,-0.475-0.000,-1.097-0.000,-2.295-0.000,3.095 0.000,-0.062-0.000,-0.204-0.000,-0.283-0.000,-0.315-0.000,0.703-0.000,0.303 0.000,0.022-0.000,-0.164 0.000,-0.275 0.000,0.703 0.000,-0.074 0.000,-0.220 0.000,-0.289 0.000,-2.393 0.000,1.541 0.000,-0.119 0.000,-0.196 0.000,0.463 0.000,-0.357 0.000,-0.407 0.000,-0.401 0.000,-0.362 0.000,-0.306 0.000,-0.108 0.000,-0.001 0.000,-0.047 0.000,-0.075 0.000,-0.089 0.000,-0.092 0.000,0.240 0.000,0.049 0.000,-0.014 0.000,-0.052 0.000,-0.789 0.000,1.355 0.013,0.271 0.020,0.079 0.023,-0.047 0.023,-0.123 0.021,-0.161 0.019,0.143 0.211,0.091 0.135,-0.022 0.070,-0.095 0.023,-0.136-0.009,-1.227-0.434,1.374 0.477,0.077 0.014,-0.039-0.027,-0.115-0.053,0.097-0.053,-0.054-0.078,-0.110-0.077,-0.141-0.072,-0.152-0.064,-0.150-0.054,-0.875-0.104,2.153 0.112,0.691 0.044,0.363 0.068,-0.107-0.024,0.152-0.003,-0.046-0.016,-0.177-0.023,0.380-0.012,-0.221-0.034,-0.357-0.032,-0.417-0.028,-0.426-0.024,-0.399-0.019,0.624-0.014,0.070-0.013,-0.160-0.008,-0.285-0.005,-0.242-0.002,-0.148-0.001,-0.198 0.000,-0.215 0.001,-0.210 0.001,-0.192 0.001,-0.166 0.001,0.287 0.001,0.115 0.001,0.016 0.001,-0.048 0.001,-0.084 0.000,0.624-0.149,0.376-0.096,0.146-0.055,-0.014-0.025,-0.117-0.004,-0.176 0.011,-0.202 0.019,-1.286 0.233,0.023-0.007,2.018-0.484,0.216-0.118,-0.017-0.063,-0.164-0.023,-0.434 0.078,-0.129-0.002,-0.161 0.022,-0.176 0.037,0.073-0.103,-0.230 0.059,-0.235 0.087,-0.221 0.099,-0.196 0.099,-0.166 0.092,-0.327 0.189,0.598-0.116,0.160 0.027,0.100 0.005,0.110-0.045,0.082-0.019,0.014 0.006,-0.030 0.022,0.184 0.024,-0.026 0.037,-0.121 0.036,-0.170 0.033,-0.187 0.028,-0.183 0.023,-0.165 0.018,-0.141 0.013,-0.115 0.009,-0.053 0.006,-0.011 0.004,0.017 0.002,0.032 0.000,0.040-0.000,0.041-0.001,0.039-0.001,0.034-0.001,0.028-0.001,-0.023-0.001,-0.018-0.001,-0.026-0.001,-0.030-0.000,0.065-0.000,0.115-0.000,0.102-0.000,0.088-0.000,0.306 0.015,0.172 0.024,0.102 0.029,0.048 0.030,0.680 0.133,0.127 0.047,-0.030 0.003,-0.123-0.023,-0.168-0.037,-0.180-0.042,-1.384-0.148,1.490 0.082,0.190-0.025,0.054-0.022,-0.041-0.019,-0.052-0.015,-0.178-0.013,-0.200-0.010,-0.202-0.007,-0.191-0.005,-0.171-0.003,-0.793 0.005,0.017-0.006,1.372-0.192,0.165-0.114,-0.001-0.074,-0.107-0.044,-0.167-0.021,-0.193-0.005,-1.055 0.363,0.975-0.452,-0.188 0.024,-0.186 0.060,-0.169 0.077,-0.143 0.080,-0.115 0.075,-0.088 0.066,-0.064 0.054,-0.044 0.043,-0.001 0.032,0.022 0.023,0.035 0.015,0.040 0.009,0.039 0.004,0.035 0.001,0.356-0.002,0.201-0.002,0.069-0.002,-0.020-0.002,-0.075-0.002,-0.104-0.002,-0.114-0.002,-0.112-0.001,-0.102-0.001,-0.088-0.001,-0.069-0.001,-0.080-0.000,-0.066-0.000,-0.052-0.000,-0.039 0.000,-0.027 0.000,-0.018 0.000,-0.011 0.000,-0.005 0.000,-0.002 0.000,0.001 0.000,0.002 0.000,0.003 0.000,0.003 0.000,0.003 0.000,0.003 0.000,0.002 0.000,0.002 0.000,0.001 0.000,0.001 0.000,0.001-0.000,0.000 0.000,0.000 0.000,0.000 0.000,0.000 0.000,-0.000 0.000,-0.000 0.000,-0.000 0.000,-0.000 0.000,0.047 0.000,0.215 0.000,0.089 0.000,0.043 0.000,0.010 0.000,-0.013 0.000,-0.028 0.000,0.117-0.178,-0.010-0.092,-0.039-0.031,-0.053 0.008,-0.057 0.031,-0.054 0.042,-0.061 0.037,-0.053 0.026,-0.046 0.019,-0.038 0.014,-0.030 0.009,-0.023 0.005,-0.016 0.003,-0.011 0.001,-0.006-0.000,-0.003-0.001,-0.001-0.001,0.000-0.002,0.001-0.001,0.002-0.001,0.002-0.001,0.002-0.001,0.001-0.001,-0.054 0.096,-2.799-0.373</inkml:trace>
</inkml:ink>
</file>

<file path=ppt/ink/ink29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392.000 244.000,'-0.019'-0.006,"-0.028"-0.009,-0.032-0.011,-0.031-0.010,-0.028-0.009,-0.024-0.008,-0.019-0.006,-0.014-0.005,-0.011-0.003,-0.007-0.002,-0.004-0.001,-0.003-0.001,-0.001-0.000,-0.000-0.000,0.006 0.011,-0.019 0.008,-0.023 0.009,-0.023 0.009,-0.022 0.009,-0.019 0.007,-0.016 0.006,-0.013 0.005,-1.306 0.004,-1.021 0.003,2.169 0.001,-2.390 0.001,-0.292 0.001,-0.118 0.001,2.597 0.002,-2.760 0.077,0.195 0.036,0.330 0.016,0.395 0.001,0.410-0.008,0.392-0.014,1.386-0.079,-0.006 0.013,-1.511 0.459,0.027 0.176,0.124 0.087,0.180 0.023,-0.258 0.241,0.047 0.055,0.132-0.013,0.173-0.055,-0.026 0.181,0.085 0.007,0.120-0.082,0.132-0.129,0.127-0.147,0.813-0.686,-1.759 1.039,-0.559 0.260,-0.234 0.124,-0.004 0.026,2.177-1.265,-2.017 1.288,0.168-0.024,0.259-0.097,0.304-0.141,1.077-0.760,-1.036 0.988,0.328-0.149,0.318-0.204,0.285-0.220,0.240-0.211,0.193-0.188,0.147-0.158,0.106-0.126,-0.058 0.035,-0.067 0.070,-0.049 0.057,-0.034 0.044,-0.021 0.033,-0.047 0.151,0.030 0.017,0.044-0.025,0.048-0.050,0.048-0.062,0.044-0.064,0.038-0.061,0.150-0.297,0.044-0.086,-0.133 0.704,0.044 0.118,0.038 0.027,0.031-0.031,0.024-0.064,0.031-0.689,-0.010 0.992,0.010 0.203,0.007 0.079,0.005-0.008,0.003-0.065,0.001-0.099,0.005-0.988,0.456 1.452,0.242 0.131,0.121-0.032,0.033-0.135,-0.027-0.194,-0.064-0.218,0.240 0.143,0.160 0.043,0.093-0.031,0.042-0.077,0.007-0.103,0.697 0.260,0.282 0.009,0.062-0.088,-0.081-0.143,-0.164-0.166,-0.204-0.167,-1.529-0.784,3.230 0.969,0.709-0.016,0.155-0.111,-0.194-0.158,-1.961-0.445,1.727 0.168,-0.284-0.152,-0.366-0.130,-0.386-0.106,-0.365-0.082,-0.321-0.061,-0.267-0.042,-0.211-0.027,1.311-0.012,1.017-0.007,0.627-0.003,0.329 0.000,0.111 0.002,-4.141 0.022,4.530-0.242,0.129-0.170,-0.173-0.125,-0.364-0.087,-0.469-0.056,-3.737 0.534,3.847-0.817,-0.466-0.073,-0.591 0.019,-0.627 0.077,-0.604 0.108,-0.545 0.121,-0.467 0.119,-1.260 0.482,1.189-0.430,-0.022 0.009,-0.047 0.008,-0.060 0.007,-0.064 0.006,-0.063 0.005,-0.964 0.388,1.573-0.898,0.142-0.181,-0.055-0.031,-0.174 0.065,-0.236 0.121,-0.256 0.146,-0.249 0.151,-0.824 0.609,0.217-0.128,-0.200 0.137,1.093-0.586,0.170-0.135,0.121-0.091,-0.119 0.064,-0.188 0.114,-0.214 0.135,-0.212 0.136,-0.193 0.126,-0.165 0.108,-0.133 0.089,0.000-0.261,0.025-0.189,0.005-0.113,-0.010-0.055,-0.018-0.012,-0.195 0.402,-0.087 0.187,0.560-1.517,0.042-0.250,-0.032-0.016,-0.075 0.129,-0.096 0.208,-0.100 0.239,-0.094-0.027,-0.083 0.063,-0.069 0.113,-0.055 0.134,-0.041 0.136,-0.029 0.126,-0.020-1.048,-0.013-0.556,-0.006-0.226,-0.002-0.007,0.002 1.699,-0.160-1.789,-0.126 0.079,-0.114 0.209,-0.098 0.273,0.401 1.809,-1.216-2.075,-0.412-0.030,-0.179 0.134,-0.019 0.227,0.084 0.268,0.142 0.273,0.168 0.255,-1.247-0.562,-0.611-0.235,-0.168-0.016,0.123 0.123,0.296 0.201,0.382 0.234,-0.057 0.247,0.043 0.226,0.111 0.199,0.145 0.167,0.155 0.134,0.149 0.103,0.134 0.075,-1.962-0.010,-1.044 0.046,-0.439 0.066,-0.147 0.088,-0.044 0.063,0.247 0.057,0.414 0.050,0.491 0.041,0.317 0.119,0.174 0.095,0.271 0.076,0.104 0.094,0.404 0.066,0.392 0.052,0.355 0.039,0.305 0.028,0.251 0.019,1.557-0.378,-3.370 1.318,-0.568 0.369,0.218-0.052,0.010 0.028,0.267-0.084,0.417-0.152,-0.152-0.010,0.361-0.197,0.384-0.178,2.352-0.954,-1.862 0.761,0.303-0.116,0.311-0.119,0.293-0.112,0.260-0.100,0.220-0.084,0.178-0.068,0.138-0.053,-0.168 0.062,-0.012 0.006,0.050-0.013,0.084-0.023,0.097-0.027,-0.922 0.633</inkml:trace>
</inkml:ink>
</file>

<file path=ppt/ink/ink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151.000 299.000,'0.025'0.000,"0.037"0.000,0.041 0.000,0.040 0.000,0.036 0.000,0.030 0.000,0.024 0.000,0.018 0.000,0.013 0.000,0.008 0.000,0.005 0.000,0.760 0.000,0.613 0.000,0.444 0.000,0.303 0.000,0.191 0.000,-1.877 0.000,7.616 0.000,2.765 0.000,1.444 0.000,-0.630 0.000,-0.484 0.000,-0.856 0.000,-1.032 0.000,-1.068 0.000,-1.012 0.000,-5.900-0.006,7.873-0.288,0.678-0.153,-0.173-0.069,-0.716-0.009,-1.021 0.030,-1.149 0.053,-5.637 0.349,16.883-2.098</inkml:trace>
</inkml:ink>
</file>

<file path=ppt/ink/ink3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1321.000 238.000,'0.074'0.015,"0.113"0.023,0.125 0.025,0.122 0.024,0.109 0.022,0.092 0.018,0.630-0.035,0.449-0.039,0.252-0.049,0.107-0.052,0.005-0.050,-0.062-0.046,-0.101-0.040,-1.125 0.094,1.680-0.462,0.048-0.180,-0.148-0.116,-0.215-0.028,-0.285 0.042,-0.304 0.082,-0.291 0.099,-0.258 0.102,-0.184 0.157,-0.069 0.079,-0.081 0.072,-0.084 0.064,-0.081 0.054,-0.405 0.100,0.383-0.049,-0.030 0.033,-0.036 0.025,-0.038 0.017,-0.038 0.012,0.083-0.012,0.014-0.031,-0.004-0.039,-0.015-0.042,-0.021-0.040,-0.023-0.036,-0.022-0.030,-0.293 0.172,0.289-0.227,0.018-0.045,0.004-0.027,-0.005-0.012,1.239-1.364</inkml:trace>
</inkml:ink>
</file>

<file path=ppt/ink/ink30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332.000 295.000,'0.010'0.000,"0.016"0.000,0.018 0.000,0.018 0.000,0.016 0.000,0.014 0.000,0.011 0.000,0.009 0.000,0.006 0.000,0.004 0.000,0.003 0.000,0.002 0.000,0.001 0.000,0.000 0.000,-0.000 0.000,-0.000 0.000,-0.001 0.000,-0.001 0.000,-0.001 0.000,-0.000 0.000,-0.000 0.000,-0.000 0.000,-0.000 0.000,-0.000 0.000,0.069 0.000,0.110 0.000,0.125 0.000,0.124 0.000,-0.428 0.000,1.974 0.000,0.821 0.000,0.373 0.000,0.066 0.000,-0.129 0.000,-0.238 0.000,1.342 0.000,1.138 0.000,0.225 0.000,-0.023 0.000,-0.302 0.000,-0.463 0.000,-0.536 0.000,-0.547 0.000,-3.035 0.000,4.625 0.000,0.390 0.000,-0.148 0.000,-0.467 0.000,-0.625 0.000,-0.669 0.000,-0.595 0.000,0.094 0.000,0.018 0.000,-0.036 0.000,0.910-0.032,-0.180-0.049,-0.376-0.056,-0.468-0.056,-0.489-0.052,-0.485 0.008,-0.292 0.009,-0.286 0.021,-0.262 0.028,-0.229 0.030,0.340-0.183,-0.018-0.090,-0.126-0.039,-0.179-0.005,-1.010 0.382,0.001 0.001,0.904-0.313,-0.078 0.014,-0.127 0.012,-0.738 0.290,0.765-0.444,-0.064-0.046,-0.097 0.003,-0.110 0.033,-0.109 0.050,-0.100 0.056,0.009-0.263,0.038-0.212,-0.001-0.112,-0.028-0.037,0.023-0.236,-0.078 0.044,-0.082 0.102,-0.078 0.131,-0.058-0.021,-0.071 0.118,-0.056 0.131,-0.042 0.126,-0.040 0.537,0.007-1.042,-0.018-0.308,-0.011-0.166,-0.005-0.066,-0.018-0.359,-0.025-0.130,-0.027 0.040,-0.026 0.141,-0.023 0.190,-0.384-0.035,-0.362-0.177,-0.312-0.114,-0.259-0.065,1.140 1.749,-1.716-1.872,-0.185 0.147,0.001 0.241,0.119 0.283,0.187 0.289,-0.257 0.095,-0.004 0.196,0.107 0.209,0.167 0.201,0.192 0.179,-0.198 0.166,-0.134 0.108,-0.004 0.086,0.080 0.065,0.130 0.047,0.153 0.033,0.914-0.002,-1.924 0.031,-0.303 0.009,-0.021 0.002,0.158-0.003,0.258-0.005,0.301-0.007,-0.230-0.006,0.063-0.007,0.165-0.006,0.213-0.005,0.224-0.004,0.211-0.003,0.185-0.002,1.143 0.017,-2.800 0.587,-0.891 0.365,-0.385 0.240,-0.029 0.142,0.205 0.068,0.344 0.016,0.984-0.335,-0.158 0.115,-0.985 0.455,0.221-0.056,0.373-0.138,0.451-0.184,0.476-0.204,0.431-0.184,0.422-0.180,0.366-0.155,0.304-0.129,0.244-0.103,0.189-0.080,0.094-0.035,0.116-0.048,0.066-0.027,0.030-0.012,0.006-0.002,-0.191 0.112,-0.107 0.078,-0.050 0.052,-0.011 0.031,0.014 0.016,0.027 0.006,0.033-0.001,0.034-0.005,-0.064 0.535,-0.058 0.341,-0.040 0.185,0.030 0.074,0.071-0.001,0.090-0.047,-0.003 0.194,0.023-0.009,0.038-0.134,0.043-0.199,0.043-0.223,0.039-0.218,0.227-0.742,-1.609 5.334</inkml:trace>
</inkml:ink>
</file>

<file path=ppt/ink/ink30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706.000 222.000,'-0.186'0.060,"-0.286"0.092,-0.325 0.104,-0.322 0.103,-0.294 0.094,-0.253 0.081,-0.206 0.066,-0.161 0.051,-0.119 0.038,-0.084 0.027,-0.055 0.018,1.845-0.581,-2.688 1.318,-0.321 0.356,0.010 0.125,0.217-0.029,0.329-0.124,0.189 0.079,0.168 0.028,0.261-0.080,0.303-0.145,0.309-0.177,0.291-0.185,0.259-0.177,0.220-0.160,-0.136 0.335,-0.092 0.251,-0.032 0.152,0.189-0.221,0.047-0.022,0.061-0.054,-0.343 0.884,0.096 0.021,0.157-0.180,0.180-0.285,0.177-0.323,0.160-0.318,0.164-0.380,0.082-0.162,0.067-0.130,0.052-0.100,0.039-0.074,0.028-0.052,0.021 0.033,0.013 0.054,0.006 0.078,0.001 0.087,-0.002 0.087,-0.028-0.522,0.025 0.856,-0.005 0.095,-0.006-0.008,-0.005-0.070,-0.005-0.104,-0.004-0.116,-0.003-0.114,0.177 0.007,0.142 0.022,0.110-0.005,0.081-0.023,0.057-0.032,0.037-0.036,0.021-0.037,0.425 0.108,0.465 0.135,0.420 0.103,1.007 0.389,0.261 0.061,-0.044-0.062,-0.004-0.062,-0.198-0.132,-0.308-0.167,-0.356-0.177,-0.360-0.170,-0.336-0.153,-0.087-0.151,0.004-0.090,-0.043-0.073,-0.072-0.058,0.603-0.046,0.141-0.038,-0.038-0.024,-0.149-0.013,-0.207-0.005,-0.227 0.001,-0.223 0.004,-0.203 0.006,-0.879 0.029,1.648-0.019,0.565 0.005,0.339 0.005,0.166 0.004,0.040 0.004,-1.584-0.042,2.733-0.355,0.070-0.154,-0.220-0.066,-0.386-0.005,-0.459 0.033,-0.469 0.055,-2.149 0.435,2.169-0.609,0.269-0.141,0.096-0.052,-0.029 0.012,1.016-0.345,-0.025-0.015,-0.287 0.078,-0.431 0.131,-0.488 0.154,-0.486 0.156,-0.448 0.146,-0.389 0.128,-1.199 0.376,0.012-0.001,1.717-0.466,0.234-0.049,0.029-0.002,-0.105 0.029,-0.183 0.046,-1.596 0.423,1.681-0.507,-0.059-0.020,-0.161 0.021,-0.215 0.047,-0.234 0.059,-0.229 0.063,-0.049-0.001,-0.077 0.032,-0.090 0.051,-0.092 0.059,-0.087 0.038,-0.149 0.044,-0.144 0.034,-0.130 0.024,-0.110 0.017,-0.088 0.010,-0.068 0.006,0.226-0.275,0.130-0.182,0.054-0.101,0.001-0.042,-0.034 0.000,-0.055 0.027,0.051-0.084,-0.018 0.029,-0.037 0.059,-0.047 0.073,-0.048 0.076,-0.046 0.071,-0.040 0.063,-0.034 0.052,-0.161 0.289,0.134-0.339,0.057-0.138,0.079-0.222,0.008-0.069,-0.015-0.024,-0.029 0.007,-0.037 0.028,-0.039 0.040,-0.296-1.412,-0.208-0.616,-0.118-0.151,-0.052 0.145,-0.008 0.314,-0.317 0.077,-0.183 0.093,-0.061 0.215,0.022 0.278,0.073 0.297,0.101 0.288,0.111 0.261,0.109 0.224,0.100 0.184,-0.560-0.280,-0.572-0.263,-0.538-0.232,-1.123-0.486,-0.604-0.150,-0.300 0.029,-0.087 0.137,2.561 1.100,-2.975-1.105,-0.354 0.036,-0.144 0.140,-0.073 0.128,0.340 0.215,0.447 0.212,0.485 0.195,0.476 0.171,0.437 0.143,0.382 0.115,2.124 0.392,-3.513-0.252,-0.778 0.088,-0.395 0.075,0.484 0.068,0.210 0.042,0.338 0.033,0.408 0.025,-0.266 0.022,0.423 0.015,0.472 0.009,0.471 0.004,0.437 0.000,0.385-0.002,0.324-0.004,0.262-0.004,-1.705 0.335,-1.003 0.263,-0.463 0.198,-0.078 0.142,0.180 0.096,3.468-0.806,-4.691 1.790,-0.110 0.365,0.291 0.093,0.520-0.086,0.623-0.191,0.639-0.242,2.973-1.594,-2.946 2.009,0.262 0.124,0.377-0.046,0.418-0.148,0.354-0.151,0.391-0.247,0.370-0.276,0.328-0.271,0.274-0.246,0.218-0.210,0.166-0.171,0.404-0.605,-0.330 0.806,0.074 0.023,0.075-0.064,0.069-0.110,0.060-0.129,0.048-0.129,0.037-0.118,0.027-0.101,0.019-0.081,0.012-0.063,0.007-0.046,0.003-0.031,0.001-0.017,-0.001-0.008,-0.002-0.002,-0.002 0.002,-0.002 0.004,-0.002 0.005,-0.002 0.005,-0.001 0.005,-0.001 0.004,-0.001 0.004,-0.001 0.003,-0.000 0.002,-0.000 0.002,-0.000 0.001,0.000 0.001,0.000 0.000,0.000 0.000,0.020 0.182,0.031 0.121,0.036 0.072,0.035 0.036,0.032 0.010,0.028-0.006,0.023-0.016,0.018-0.021,1.729 3.137</inkml:trace>
</inkml:ink>
</file>

<file path=ppt/ink/ink30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793.000 331.000,'0.013'-0.006,"0.020"-0.009,0.023-0.010,0.022-0.010,0.020-0.009,0.017-0.007,0.013-0.006,0.010-0.004,0.007-0.003,0.005-0.002,0.003-0.001,0.002-0.001,0.001-0.000,0.000 0.000,-0.000 0.000,-0.001 0.000,-0.001 0.000,-0.001 0.000,-0.001 0.000,-0.000 0.000,-0.000 0.000,-0.000 0.000,-0.000 0.000,-0.000 0.000,-0.000 0.000,-0.000 0.000,0.000 0.000,0.000 0.000,0.000 0.000,0.000-0.000,0.000 0.000,0.000 0.000,0.000 0.000,0.000-0.000,0.000 0.000,0.000 0.000,0.000 0.000,0.000 0.000,0.000 0.000,0.000 0.000,0.000 0.000,-0.000 0.000,0.000 0.000,0.000 0.000,0.000 0.000,-0.000 0.000,0.099 0.005,0.148 0.009,0.165 0.010,0.161 0.010,0.372-0.054,0.552-0.092,0.596-0.107,0.577-0.108,0.518-0.100,-2.549 0.382,7.407-0.920,2.133-0.258,0.772-0.117,-0.137-0.019,-4.568 0.617,-4.241 0.540,9.520-1.040,-0.411 0.107,-1.003 0.127,-1.298 0.130,-1.382 0.122,-1.328 0.107,-1.190 0.090,-4.090 0.502,0.060-0.008,6.560-0.737,1.013-0.016,0.326 0.083,-0.122 0.136,-0.385 0.157,-0.651 0.163,-0.274 0.097,-0.561 0.080,-0.708 0.063,-0.755 0.048,-0.733 0.035,-0.668 0.024,-3.239 0.001,6.089 0.206,1.201 0.088,0.338 0.029,0.060-0.018,-0.398-0.031,-0.785-0.042,-0.965-0.045,-1.000-0.044,-4.371-0.124,3.977 0.036,-0.589-0.103,-0.547-0.103,-0.473-0.094,-2.775 0.190,2.650-0.310,-0.224-0.035,-0.364 0.011,-0.381 0.072,-0.144 0.041,-0.171 0.045,-0.177 0.044,0.336-0.161,-0.076-0.071,-0.171-0.025,-0.215 0.005,-0.223 0.023,-0.146-0.075,-0.084-0.032,-0.106 0.018,-0.113 0.048,-0.053 0.064,-0.085 0.069,-0.099 0.068,-0.101 0.062,-0.075 0.041,-0.143 0.044,-0.130 0.031,-0.111 0.020,-0.089 0.012,-0.069 0.006,-0.050 0.002,-0.034-0.001,-0.021-0.003,-0.012-0.003,-0.005-0.003,-0.001-0.003,0.002-0.003,0.004-0.002,0.004-0.002,0.004-0.001,0.004-0.001,0.003-0.001,0.003-0.000,0.002-0.000,0.001-0.000,0.001 0.000,0.001 0.000,0.000 0.000,0.000 0.000,0.000 0.000,0.000 0.000,-0.000 0.000,-0.000 0.000,-0.000 0.000,-0.000 0.000,-0.000 0.000,-0.000 0.000,0.000 0.000,-0.000 0.000,0.000 0.000,0.000 0.000,-0.151-0.078,-0.156-0.091,-0.143-0.087,0.108 0.062,-0.040-0.033,-0.410-0.223,-0.052 0.003,0.009 0.037,0.047 0.056,0.069 0.065,0.079 0.066,0.080 0.062,0.064 0.034,0.074 0.021,0.064 0.007,0.053-0.003,-0.005-0.003,0.008 0.021,-0.006 0.025,-0.014 0.025,-0.018 0.023,-0.018 0.020,-0.017 0.016,-0.015 0.012,-0.012 0.009,-0.010 0.006,-0.007 0.004,-0.005 0.002,-0.003 0.001,-0.002 0.000,-0.001-0.000,-0.000-0.001,0.000-0.001,0.000-0.001,0.001-0.001,0.000-0.001,0.000-0.000,0.000-0.000,0.000-0.000,0.000-0.000,0.000-0.000,0.228 0.000,-0.019 0.021,-4.234 0.491,-2.183 0.243,-1.341 0.113,-0.696 0.019,-0.223-0.044,0.105-0.083,-4.457-0.042,-1.351-0.138,0.067-0.132,0.949-0.118,1.425-0.100,2.359-0.082,0.400-0.023,0.568-0.009,0.654 0.001,-0.918 0.208,0.224 0.121,0.433 0.062,0.543 0.020,0.582-0.010,0.570-0.029,-1.704 0.492,-0.467 0.221,0.049 0.053,0.375-0.058,-0.020-0.189,-0.163-0.137,0.131-0.147,6.743-0.574,-7.704 0.428,0.373-0.147,0.768-0.126,0.964-0.103,1.018-0.081,1.188 0.006,0.902-0.000,0.866-0.009,0.784-0.013,0.513-0.005,0.759-0.021,0.588-0.020,0.433-0.017,0.301-0.014,0.194-0.011,0.112-0.008,0.053-0.005,0.012-0.003,-0.013-0.002,-0.028-0.001,-0.034-0.000,-0.035 0.000,-0.032 0.001,-0.028 0.001,-0.023 0.001,-0.017 0.001,-0.013 0.000,-0.009 0.000,-0.006 0.000,-0.003 0.000,-0.002 0.000,-0.000 0.000,0.000 0.000,0.001 0.000,0.001 0.000,0.001 0.000,0.001-0.000,0.001 0.000,0.131-0.000,0.198 0.000,0.221-0.000,0.215 0.000,0.193 0.000,0.162-0.000,1.617 0.000,0.915 0.000,0.399 0.000,0.050 0.000,-0.167 0.000,-0.285 0.000,-0.332 0.000,1.350 0.000,0.879 0.000,0.343 0.000,-0.025 0.000,-0.259 0.000,-4.374-0.006,7.006-0.122,1.963-0.063,1.283-0.033,2.619-0.056,-0.684 0.013,-1.356 0.029,-1.674 0.037,-1.743 0.039,-1.651 0.037,-1.465 0.033,-4.469 0.076,5.038-0.042,0.041 0.021,-0.365 0.016,-0.598 0.012,-0.703 0.008,-0.719 0.005,-0.676 0.003,-2.497-0.006,2.197 0.007,-0.170 0.000,-0.266-0.000,-0.313-0.001,-0.326-0.001,-0.137-0.000,-0.402-0.001,-0.341-0.001,-0.275-0.001,-0.211-0.001,-0.153-0.001,-0.105-0.000,-0.066-0.000,-0.037-0.000,-0.016-0.000,-0.002-0.000,0.007 0.000,-0.005 0.014,-0.012 0.021,-0.015 0.024,-0.016 0.024,-0.015 0.022,-0.013 0.019,-0.011 0.015,-0.008 0.012,-0.006 0.009,-0.005 0.006,-0.003 0.004,-0.002 0.002,-0.001 0.001,-0.000 0.000,0.000-0.000,0.000-0.001,0.000-0.001,0.000-0.001,0.069-0.138,-0.101-0.001,-3.553 0.118,-1.612-0.024,-0.682-0.025,-0.057-0.024,0.329-0.021,0.536-0.018,0.615-0.014,2.201-0.004,-5.397 0.060,-1.697 0.023,-0.887 0.011,-0.278 0.001,-4.297 0.253,-0.282 0.115,0.822 0.034,1.451-0.019,1.731-0.051,1.771-0.067,7.630-0.308,-8.583 0.225,0.161-0.070,0.829-0.062,1.176-0.052,6.675-0.092,0.015-0.001,-5.051 0.036,0.498-0.022,0.609-0.017,0.649-0.012,0.029-0.010,0.678-0.006,0.700-0.003,0.662-0.001,0.531 0.000,0.597 0.002,0.492 0.003,0.386 0.003,0.289 0.002,0.205 0.002,0.136 0.002,0.104 0.005,0.073 0.006,0.045 0.006,0.024 0.006,0.010 0.005,-0.000 0.004,-0.006 0.003,-0.009 0.002,-0.010 0.002,-0.010 0.001,-0.009 0.001,-0.007 0.000,-0.006 0.000,-0.004-0.000,-0.003-0.000,-0.002-0.000,-0.001-0.000,-0.001-0.000,-0.000-0.000,0.000-0.000,0.000-0.000,0.000-0.000,0.000-0.000,0.000-0.000,0.000 0.000,0.000-0.000,0.000 0.000,0.221-0.098,0.379-0.148,0.624-0.189,0.394-0.087,0.297-0.041,-0.022 0.006,0.181-0.066,0.159-0.071,0.134-0.069,-1.906 0.574,2.860-0.794,0.703-0.217,0.404-0.159,1.504-0.304,0.296-0.011,-0.156 0.077,-0.439 0.129,-0.593 0.153,-0.651 0.159,-0.644 0.151,-3.037 0.776,0.019 0.004,4.255-0.759,0.300 0.077,-0.115 0.104,-0.366 0.112,-0.495 0.109,-0.537 0.098,-3.116 0.364,2.569-0.259,-0.581 0.079,-0.575 0.063,-0.524 0.049,-0.451 0.036,-0.368 0.025,-0.287 0.016,-0.213 0.009,-0.150 0.004,-0.098 0.001,-0.058-0.001,-0.029-0.003,-0.032-0.002,-0.028 0.002,-0.024 0.003,-0.020 0.003,-0.016 0.003,-0.012 0.003,-0.008 0.002,-0.005 0.002,-0.003 0.001,-0.001 0.001,-0.000 0.001,0.000 0.000,0.001 0.000,0.001 0.000,0.001 0.000,0.001-0.000,0.001-0.000,0.001-0.000,0.001-0.000,0.000-0.000,0.000-0.000,0.000-0.000,0.137 0.037,-25.555-0.145</inkml:trace>
</inkml:ink>
</file>

<file path=ppt/ink/ink30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24.000 260.000,'2.000'0.000</inkml:trace>
</inkml:ink>
</file>

<file path=ppt/ink/ink30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161.000 338.000,'2.000'0.000</inkml:trace>
</inkml:ink>
</file>

<file path=ppt/ink/ink30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248.000 357.000,'0.000'0.009,"0.000"0.305,0.000 0.159,0.000 0.081,0.000 0.026,0.000-0.010,0.000-0.031,0.000-0.041,0.156 0.271,0.147 0.158,0.129 0.080,0.106 0.025,-0.340-0.655,0.282 0.529,0.003 0.002,-0.008-0.014,-0.372-0.705,0.004 0.003,0.565 0.870,0.034-0.040,-0.016-0.097,-0.046-0.125,-0.060-0.133,-0.065-0.126,-0.062-0.112,-0.056-0.094,0.116 0.054,0.098 0.016,0.066-0.019,0.291 0.179,0.183 0.109,0.086 0.048,0.016 0.005,-0.030-0.024,-0.058-0.041,-0.916-0.517,1.989 0.969,0.575 0.235,0.249 0.095,0.020-0.003,-0.130-0.066,-0.220-0.103,0.564 0.222,-0.112-0.090,-0.308-0.176,-0.400-0.214,-0.422-0.218,-0.399-0.202,-0.350-0.174,1.686 0.082,1.677 0.046,0.774-0.021,0.160-0.059,-0.225-0.077,-0.437-0.081,-4.047-0.254,3.000 0.128,-0.035-0.041,-0.110-0.036,-0.157-0.031,-2.748-0.058,4.489 0.032,0.012-0.029,-0.380-0.019,-0.584-0.011,-0.654-0.006,-0.639-0.002,1.076-0.668,0.412-0.387,-0.026-0.182,-0.288-0.043,-3.493 1.057,3.122-1.142,-0.182-0.064,-0.298 0.010,-0.350 0.057,-2.465 1.104,2.079-1.115,-0.406 0.076,-0.427 0.124,-0.409 0.146,-0.368 0.150,-0.314 0.141,-0.257 0.125,-0.408 0.504,0.239-0.766,-0.060-0.179,-0.042-0.072,-0.027 0.005,-0.019-0.246,-0.036-0.035,-0.033 0.046,-0.030 0.096,-0.025 0.121,-0.020 0.129,-0.016 0.126,-0.018 0.698,-0.010-2.021,-0.030-0.545,-0.030-0.132,-0.027 0.134,-0.023 0.286,-0.018 0.356,0.060 1.360,0.017 0.376,-0.755-1.752,-0.291 0.077,-0.126 0.196,-0.013 0.256,0.059 0.272,0.943 1.083,-2.741-1.823,-0.927-0.315,-0.386-0.056,-0.022 0.108,0.203 0.198,-0.236 0.301,-0.900-0.077,-1.443-0.296,0.215 0.194,0.619 0.261,0.816 0.281,0.869 0.269,0.829 0.239,-0.103 0.173,0.169 0.118,0.323 0.074,0.100-0.006,0.356 0.063,0.422 0.087,0.425 0.094,0.389 0.090,0.332 0.079,-1.307 0.067,-0.755 0.050,-0.342 0.038,-0.060 0.027,0.117 0.018,2.654 0.001,-0.047 0.000,-4.065 0.052,-0.460 0.067,0.054 0.073,0.370 0.070,0.544-0.007,0.323-0.005,0.455-0.020,0.512-0.029,1.781-0.111,-1.289 0.172,0.502-0.003,0.442-0.023,0.369-0.033,0.294-0.037,0.224-0.036,0.470-0.099,-1.144 0.273,-0.462 0.138,-0.281 0.112,-0.140 0.088,1.655-0.489,-1.894 0.674,0.132 0.035,0.223-0.011,0.269-0.041,0.282-0.058,0.273-0.065,0.166 0.229,0.210 0.093,0.195 0.014,0.172-0.039,0.146-0.070,0.118-0.086,0.178-0.655,-0.072 1.059,0.074 0.154,0.049 0.044,0.030-0.028,-0.032-1.133,0.042 1.202,0.004 0.073,-0.001-0.005,-0.004-0.056,-0.039-1.170,0.055 1.221,0.034 0.011,0.041-0.039,0.044-0.070,0.043-0.087,-0.073-0.504,0.240 0.688,0.086-0.052,0.055-0.112,0.031-0.141,-0.319-0.755,0.862 1.057,0.296 0.116,0.176 0.017,0.144-0.080,0.059-0.114,-0.035-0.164,-0.092-0.183,-0.120-0.181,-0.129-0.165,-0.124-0.143,1.242 0.136,0.589-0.003,0.178-0.068,-0.088-0.102,-0.243-0.114,-0.468-0.173,0.126-0.065,0.095-0.058,0.068-0.051,0.354-0.038,-0.137-0.041,-0.272-0.031,-0.345-0.023,-0.371-0.016,-0.365-0.010,1.553-0.156</inkml:trace>
</inkml:ink>
</file>

<file path=ppt/ink/ink30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591.000 378.000,'2.000'0.000</inkml:trace>
</inkml:ink>
</file>

<file path=ppt/ink/ink30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631.000 341.000,'-2.000'0.000</inkml:trace>
</inkml:ink>
</file>

<file path=ppt/ink/ink30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643.000 378.000,'0.006'0.002,"0.009"0.003,0.010 0.003,0.010 0.003,0.009 0.003,0.008 0.003,0.006 0.002,0.005 0.001,0.003 0.001,0.002 0.001,0.001 0.000,0.001 0.000,0.000 0.000,-0.000 0.000,-0.000-0.000,-0.000-0.000,-0.000-0.000,-0.000-0.000,-0.000-0.000,-0.000-0.000,-0.000-0.000,-0.000-0.000,-0.000-0.000,-0.000-0.000,0.000-0.000,-0.000 0.000,0.000 0.000,0.000 0.000,0.000 0.000,0.000 0.000,0.000 0.000,0.000 0.000,0.000 0.000,0.000 0.000,0.000 0.000,0.000 0.000,0.000 0.000,0.000 0.000,0.000 0.000,0.000-0.000,0.000 0.000,0.000 0.000,0.000-0.000,0.000 0.000,0.424-0.009,0.408-0.001,1.299 0.004,0.389-0.003,0.116-0.003,-0.060-0.003,-2.152-0.006,3.436 0.003,0.490-0.002,-0.029-0.001,-0.343-0.001,-0.506-0.001,-2.184 0.000,2.615-0.000,-0.142-0.000,-0.360-0.000,-0.460 0.000,-1.882 0.000,1.774-0.000,-0.027 0.000,-0.148 0.000,-0.216 0.000,-0.246 0.000,-0.248 0.000,-0.232 0.000,-1.345 0.000,3.963-0.000,1.033 0.000,0.321 0.000,-0.173 0.000,-0.547 0.000,-0.731 0.000,-0.783 0.000,-0.750-0.000,-0.666 0.000,-0.578 0.000,-0.475 0.000,-0.372 0.000,-0.277 0.000,-0.195 0.000,-0.129 0.000,-0.077 0.000,-0.039 0.000,-0.012 0.000,0.862 0.028,0.658 0.043,0.477 0.048,-1.565-0.096,2.252 0.116,0.143-0.002,-0.131-0.012,-0.289-0.018,-0.362-0.020,-0.377-0.020,-0.447-0.021,-0.253-0.013,-0.215-0.010,-0.175-0.008,-0.137-0.007,0.016-0.005,0.049-0.004,0.100-0.002,0.121-0.001,0.144 0.000,0.120 0.000,0.056 0.000,0.011 0.001,-0.019 0.001,-0.036 0.001,0.003 0.000,-0.105 0.001,-0.110 0.000,-0.103 0.000,-0.090 0.000,-0.074 0.000,-0.058 0.000,-0.043 0.000,-0.030 0.000,-0.029 0.000,-0.002-0.000,0.005 0.000,0.009-0.000,0.011-0.000,-0.256-0.006,0.949-0.171,0.293-0.078,0.093-0.029,-0.040 0.004,-0.120 0.025,-0.161 0.036,-0.174 0.040,-0.168 0.039,-0.151 0.035,-0.129 0.030,-0.104 0.025,-0.164 0.027,0.017 0.006,0.123 0.003,0.013 0.008,0.003 0.005,-0.004 0.004,-0.277-0.006,0.529-0.082,0.068-0.039,0.013-0.013,-0.161 0.030,-0.028 0.007,-0.033 0.010,-0.035 0.012,1.192-0.137</inkml:trace>
</inkml:ink>
</file>

<file path=ppt/ink/ink30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621.000 395.000,'0.026'-0.009,"0.041"-0.014,0.048-0.016,0.050-0.017,0.047-0.016,0.042-0.014,0.036-0.012,0.029-0.010,0.368 0.006,0.273 0.007,0.184 0.011,0.113 0.012,0.059 0.013,0.019 0.012,1.263 0.008,0.627 0.012,0.312 0.010,0.093 0.007,-0.049 0.005,0.616 0.003,0.449 0.002,0.065 0.001,-0.190 0.001,-0.343 0.000,-0.419-0.000,-2.956-0.003,4.822-0.087,0.388-0.046,-0.145-0.016,-0.455 0.003,-4.441 0.119,-0.006 0.001,3.411-0.123,-0.300-0.053,-0.396-0.065,-0.071-0.049,-0.461 0.004,-0.508 0.026,-0.501 0.038,-0.460 0.042,-0.400 0.042,-0.331 0.039,-0.263 0.034,0.611-0.095,0.559-0.082,0.430-0.060,0.839-0.125,-0.013-0.006,-0.213 0.021,-0.318 0.036,-0.356 0.042,-0.350 0.042,-1.520 0.261,2.596-0.349,0.567-0.035,0.172 0.013,-0.091 0.042,-0.248 0.057,-0.327 0.062,-1.813 0.174,1.741-0.079,-0.083 0.043,-0.217 0.037,-0.293 0.031,-0.324 0.024,-0.324 0.019,-0.942 0.014,1.488 0.006,-0.047 0.010,-0.184 0.005,-0.252 0.002,-0.272-0.000,-0.343-0.003,-0.213-0.002,-0.185-0.002,-0.153-0.002,-0.122-0.002,-0.093-0.002,-0.067-0.001,0.004-0.001,0.009-0.001,0.030-0.001,0.040-0.000,0.042-0.000,0.040-0.000,0.035-0.000,0.029 0.000,0.023 0.000,0.017 0.000,0.012 0.000,0.008 0.000,0.005 0.000,0.410-0.092,0.150-0.049,-0.015-0.019,-0.113 0.001,-0.161 0.013,-0.176 0.019,-0.168 0.021,-0.149 0.020,-0.124 0.018,-0.097 0.015,-0.073 0.012,-0.051 0.009,-0.034 0.006,-0.020 0.004,-0.010 0.002,-0.003 0.001,0.001 0.000,0.004-0.000,0.005-0.000,0.005-0.001,0.005-0.001,0.004-0.001,0.003-0.001,0.003-0.000,0.002-0.000,0.001-0.000,0.001-0.000,0.001-0.000,0.000-0.000,0.000-0.000,-0.000-0.000,-0.000 0.000,-0.000 0.000,-0.000 0.000,-0.000 0.000,-0.000 0.000,-0.000 0.000,-0.000 0.000,-0.000 0.000,0.000 0.000,-0.000 0.000,0.000 0.000,0.000 0.000,0.000 0.000,0.000-0.000,0.000 0.000,0.000 0.000,0.000-0.000,0.050-0.050</inkml:trace>
</inkml:ink>
</file>

<file path=ppt/ink/ink3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1350.000 222.000,'-0.018'0.055,"-0.029"0.087,-0.033 0.100,-0.034 0.102,-0.002 0.081,-0.000 0.121,0.007 0.122,0.012 0.115,0.014 0.103,0.035-0.222,-0.013 0.526,0.014 0.030,0.012-0.045,0.011-0.091,0.008 0.044,0.008-0.094,0.005-0.114,0.004-0.118,0.002-0.111,0.001-0.098,-0.003-0.476,0.003 0.559,-0.000 0.038,-0.000-0.013,-0.000-0.045,-0.001-0.063,-0.000-0.070,0.028 0.345,0.042 0.163,0.048 0.070,0.014-0.074,0.001-0.091,-0.010-0.119,-0.016-0.127,-0.019-0.123,-0.019-0.110,-0.017-0.094,-0.014-0.056,-0.014-0.047,-0.010-0.028,-0.008-0.013,-0.005-0.004,-0.004 0.003,-0.002 0.006,-0.001 0.008,-0.000 0.008,0.000 0.008,0.000 0.007,0.016-0.014,0.024-0.032,0.026-0.038,0.026-0.038,0.023-0.035,0.019-0.030,0.016-0.024,0.012-0.019,0.008-0.014,0.006-0.009,0.004-0.006,0.002-0.003,0.001-0.002,0.000-0.000,-0.000 0.001,-0.001 0.001,-0.001 0.001,-0.001 0.001,-0.001 0.001,-0.001 0.001,-0.000 0.001,-0.000 0.001,-0.000 0.000,-0.000 0.000,-0.000 0.000,-0.000 0.000,0.000 0.000,0.000 0.000,0.000-0.000,0.004-0.024,0.015-0.036,0.017-0.041,0.017-0.041,0.015-0.037,0.013-0.032,0.011-0.026,0.084-0.082,0.105-0.084,0.069-0.041,0.234-0.169,0.002 0.022,-0.038 0.051,-0.059 0.064,-0.068 0.067,-0.067 0.063,-0.062 0.056,-0.381 0.222,0.274-0.535,-0.044-0.155,-0.037-0.064,-0.029 0.000,-0.023 0.042,-0.178 0.620,0.209-0.576,0.003 0.040,-0.015 0.061,-0.025 0.070,-0.031 0.072,-0.033 0.069,0.169-1.657</inkml:trace>
</inkml:ink>
</file>

<file path=ppt/ink/ink31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707.000 379.000,'0.036'0.000,"0.055"0.000,0.062 0.000,0.061 0.000,0.055 0.000,0.047 0.000,0.038 0.000,0.029 0.000,0.021 0.000,0.015 0.000,0.009 0.000,0.005 0.000,0.002 0.000,0.000 0.000,-0.001 0.000,-0.002 0.000,-0.002 0.000,-0.002 0.000,-0.002 0.000,0.086 0.000,0.183 0.000,0.213 0.000,0.619 0.000,0.509 0.000,0.312 0.000,0.158 0.000,0.415 0.000,0.199 0.000,0.039 0.000,-0.075 0.000,-2.356 0.000,2.870 0.000,-0.162 0.000,-0.294 0.000,-0.360 0.000,-0.378 0.000,-0.363 0.000,-0.328 0.000,-1.360 0.000,1.930 0.000,0.175 0.000,-0.057 0.000,-0.201 0.000,-0.278 0.000,-0.307 0.000,2.992 0.000</inkml:trace>
</inkml:ink>
</file>

<file path=ppt/ink/ink31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634.000 383.000,'0.039'0.000,"0.060"0.000,0.067 0.000,0.066 0.000,0.059 0.000,0.050 0.000,0.040 0.000,0.031 0.000,0.023 0.000,0.015 0.000,0.010 0.000,0.005 0.000,0.002 0.000,0.000 0.000,-0.001 0.000,-0.002 0.000,-0.002 0.000,-0.002 0.000,-0.002 0.000,-0.002 0.000,-0.001 0.000,-0.001 0.000,0.491 0.000,0.826 0.000,0.958 0.000,0.972 0.000,0.909 0.000,2.113-0.223,0.688-0.159,0.045-0.107,-0.348-0.065,-5.806 0.454,7.606-0.431,0.685 0.020,-0.231 0.034,-0.782 0.039,-6.980 0.356,5.771-0.311,-1.150 0.018,-1.183 0.009,-1.109 0.003,-0.975-0.001,-2.408 0.295,2.011-0.467,-0.277-0.083,-0.324-0.008,-0.330 0.041,-0.310 0.070,-0.274 0.083,-0.231 0.085,-0.036 0.062,-0.006 0.084,0.062 0.069,0.097 0.054,-0.557 0.057,0.968-0.006,0.265 0.024,0.196 0.015,0.137 0.009,0.089 0.004,-1.642-0.017,1.832 0.017,-0.040-0.002,-0.180-0.003,-0.252-0.003,-0.276-0.003,-0.268-0.003,-0.241-0.002,-0.772-0.005,0.009-0.000,0.915 0.002,0.109-0.001,0.037-0.001,0.176-0.001,-0.127-0.001,-0.163-0.000,-0.170-0.000,-0.160 0.000,-0.139 0.000,1.378 0.000,0.742 0.000,0.283 0.000,-0.023 0.000,-0.207 0.000,-2.319 0.000,2.742-0.000,0.205 0.000,-0.088 0.000,-0.269 0.000,7.670 0.000</inkml:trace>
</inkml:ink>
</file>

<file path=ppt/ink/ink31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952.000 399.000,'0.010'0.000,"0.016"0.000,0.018 0.000,0.017 0.000,0.015 0.000,0.013 0.000,0.010 0.000,0.008 0.000,0.005 0.000,0.004 0.000,0.002 0.000,0.001 0.000,0.000 0.000,-0.000 0.000,-0.000 0.000,-0.000 0.000,-0.000 0.000,-0.000 0.000,-0.000 0.000,-0.000 0.000,-0.000 0.000,-0.000 0.000,-0.000 0.000,-0.000 0.000,-0.000 0.000,0.000 0.000,-0.089 0.003,0.577 0.088,0.321 0.039,0.206 0.014,0.118-0.003,0.704-0.016,0.363-0.018,0.104-0.020,-0.067-0.019,-0.170-0.017,-0.221-0.015,-0.236-0.012,-1.391-0.020,1.828 0.009,0.097-0.007,-0.088-0.005,-0.194-0.003,-0.243-0.002,-0.253-0.001,-1.204 0.004,2.131-0.003,0.779 0.000,0.506 0.000,1.658 0.000,0.275 0.001,-0.187 0.001,-0.449 0.001,-0.567 0.000,-0.588 0.000,-3.093 0.000,5.062-0.000,0.613 0.000,-0.112 0.000,-0.541 0.000,-4.738-0.000,3.900 0.000,-0.483 0.000,-0.626 0.000,-0.671-0.000,-0.651 0.000,-0.590-0.000,-0.507 0.000,-0.170-0.000,-0.089 0.000,-0.070 0.000,-0.166-0.000,-0.164 0.000,-0.149 0.000,-0.127 0.000,-0.103 0.000,-0.076 0.000,-0.025 0.000,-0.006 0.000,0.007 0.000,0.015 0.000,0.146 0.000,0.099 0.000,0.073 0.000,0.011 0.000,-0.016 0.000,-0.036 0.000,-0.045 0.000,-0.047 0.000,-0.045 0.000,-0.039 0.000,-0.033 0.000,-0.026 0.000,-0.020 0.000,-0.014 0.000,-0.019 0.000,0.002 0.000,0.006 0.000,0.009 0.000,0.009 0.000,0.009 0.000,-0.013 0.000,0.015 0.000,0.016 0.000,0.016 0.000,0.015 0.000,0.170-0.089,0.045-0.046,0.007-0.016,-0.017 0.004,-0.030 0.015,-0.035 0.021,-0.034-0.017,-0.008-0.044,-0.000-0.055,0.004-0.057,0.007-0.053,0.008-0.046,0.174-0.059,0.095-0.033,0.019 0.002,-0.031 0.024,-0.061 0.036,-0.075 0.041,-0.052 0.027,-0.111 0.066,-0.103 0.063,-0.089 0.055,-0.072 0.046,-0.056 0.036,-0.041 0.027,-0.029 0.019,-0.019 0.012,-0.011 0.007,-0.005 0.004,-0.001 0.001,0.001-0.000,0.003-0.001,0.003-0.002,0.003-0.002,0.003-0.002,0.003-0.002,0.002-0.001,0.002-0.001,0.001-0.001,0.001-0.001,0.001-0.000,0.000-0.000,0.000-0.000,0.000-0.000,-0.000 0.000,0.000 0.000,-0.000 0.000,-0.000 0.000,-0.000 0.000,0.000 0.000,-0.000 0.000,0.000 0.000,-0.000 0.000,0.000 0.000,0.000 0.000,0.000 0.000,0.000 0.000,0.000 0.000,0.000 0.000,0.000 0.000,0.000 0.000,0.000 0.000,0.000 0.000,0.000 0.000,0.053-0.054</inkml:trace>
</inkml:ink>
</file>

<file path=ppt/ink/ink31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1326.000 383.000,'0.012'0.000,"0.019"0.000,0.021 0.000,0.020 0.000,0.018 0.000,0.015 0.000,0.012 0.000,0.009 0.000,0.007 0.000,0.005 0.000,0.003 0.000,0.001 0.000,0.001 0.000,0.000 0.000,-0.000 0.000,-0.001 0.000,-0.001 0.000,-0.001 0.000,-0.000 0.000,-0.000 0.000,-0.000 0.000,-0.000 0.000,-0.000 0.000,-0.000 0.000,-0.000 0.000,0.000 0.000,0.000 0.000,0.000 0.000,0.000 0.000,0.078 0.000,0.131 0.000,0.150 0.000,0.150 0.000,0.138 0.000,-0.606 0.000,1.609 0.000,0.825 0.000,0.702 0.000,0.574 0.000,0.451 0.000,0.339 0.000,-3.676 0.000,5.183 0.000,0.894 0.000,0.381 0.000,0.014 0.000,-0.232 0.000,-5.670 0.000,6.349 0.000,-0.709 0.000,-0.997 0.000,-1.101 0.000,-1.081 0.000,-0.984 0.000,-0.846 0.000,-1.429 0.000,-0.401 0.000,1.239 0.000,-0.339 0.000,-0.288 0.000,-0.078 0.000,-0.062 0.000,-0.066 0.000,-0.063 0.000,-0.057 0.000,-0.048 0.000,-0.363-0.024,1.133-0.186,0.372-0.085,0.119-0.039,-0.047-0.007,-0.147 0.013,-0.197 0.024,-0.213 0.030,-0.205 0.030,-0.842 0.192,1.189-0.268,0.212-0.037,0.078-0.003,-0.017 0.021,-0.078 0.035,0.325-0.000,0.291 0.004,0.188 0.020,0.967-0.023,0.004 0.053,-0.232 0.054,-0.357 0.049,-0.403 0.043,-0.397 0.035,-0.360 0.027,-0.306 0.020,0.942 0.014,0.496 0.009,0.138 0.005,-0.099 0.003,-0.240 0.001,-0.311-0.000,-0.332-0.001,-0.319-0.001,0.678-0.002,0.784-0.001,0.709-0.001,0.670-0.001,0.135-0.001,-0.182-0.001,-0.379-0.001,-0.499-0.000,-0.546-0.000,-0.540-0.000,-0.500-0.000,-0.303-0.004,-0.520-0.005,-0.412-0.006,-0.311-0.006,-0.222-0.005,-0.148-0.004,-0.090-0.003,-0.048-0.003,-0.018-0.002,0.002-0.001,0.014-0.001,0.020-0.000,0.021-0.000,0.020 0.000,0.018 0.000,0.015 0.000,0.012 0.000,0.009 0.000,0.006 0.000,0.004 0.000,0.002 0.000,0.001 0.000,0.000 0.000,-0.000 0.000,-0.000 0.000,-0.001 0.000,-0.001 0.000,-0.001 0.000,-0.000 0.000,-0.000 0.000,-0.000-0.000,-0.000 0.000,-0.000 0.000,-0.000 0.000,-0.000 0.000,0.000 0.000,0.000 0.000,0.000 0.000,0.000 0.000,0.000 0.000,0.000 0.000,0.000 0.000,0.000 0.000,0.000 0.000,0.000 0.000,0.000 0.000,0.000 0.000,0.000 0.000,0.000 0.000,0.000 0.000,0.000 0.000,0.000-0.020,0.000-0.045,0.000-0.054,0.000-0.057,-0.025-0.215,-0.038-0.250,-0.045-0.270,-0.045-0.262,-0.042-0.238,-0.037-0.205,0.174 1.271,-0.504-2.697,-0.167-0.677,-0.082-0.275,-0.020 0.007,0.021 0.190,0.047 0.296,0.586 2.782,-1.255-3.733,-0.334-0.284,-0.176 0.004,-0.061 0.188,1.596 3.670,-2.279-4.262,-0.181 0.122,0.060 0.425,0.204 0.579,0.222 0.577,0.292 0.571,0.347 0.574,0.354 0.532,0.331 0.464,0.291 0.385,0.243 0.305,-0.006 0.088,-0.023 0.012,-0.001-0.000,-0.066-0.056,0.008 0.021,0.039 0.054,0.057 0.072,0.064 0.078,0.065 0.077,0.060 0.071,0.053 0.062,-0.100-0.022,-0.140-0.051,-0.172-0.076,-0.177-0.085,-0.720-0.328,-0.539-0.267,-0.381-0.206,-0.252-0.151,-0.360 0.049,-0.333 0.024,-0.131 0.085,-0.774-0.183,-0.035 0.038,0.276 0.121,0.445 0.163,0.512 0.175,0.510 0.167,0.094 0.108,-0.108 0.034,0.041 0.057,0.139 0.069,-0.526 0.017,0.206 0.101,0.332 0.090,0.381 0.075,0.378 0.060,-0.211 0.073,-0.080 0.075,0.021 0.070,0.081 0.061,0.111 0.051,0.121 0.040,-1.406 1.102,-0.700 0.650,-0.242 0.324,0.055 0.098,2.536-1.552,0.696-0.430,-3.526 2.402,-0.004 0.124,0.262-0.084,0.406-0.207,-0.212 0.311,0.210-0.039,0.343-0.169,0.393-0.233,0.388-0.251,0.350-0.239,1.741-1.702,-1.402 1.604,0.187-0.051,0.222-0.145,0.228-0.195,0.216-0.212,0.747-1.110,-0.646 0.920,0.173-0.257,0.163-0.223,0.142-0.183,0.117-0.142,0.091-0.105,0.068 0.157,0.047 0.123,0.031 0.092,0.018 0.064,0.008 0.095,0.003 0.060,-0.001 0.020,-0.004-0.006,-0.005-0.022,-0.005-0.030,0.233 0.439,0.165 0.275,0.108 0.101,0.063-0.019,0.030-0.095,0.006-0.139,-0.010-0.157,0.397 0.568,0.123 0.106,-0.005-0.084,-0.081-0.191,-0.124-0.262,0.070 0.057,0.036 0.016,0.010-0.012,0.211 0.287,-0.129-0.154,-0.159-0.181,-0.164-0.182,-0.153-0.168,-0.133-0.144,-0.110-0.118,-0.086-0.092,-0.065-0.068,-0.046-0.047,-0.030-0.031,0.174 0.046,0.110 0.032,0.049-0.012,0.006-0.040,-0.022-0.055,-0.039-0.061,-0.047-0.061,0.514-0.014,0.256-0.035,0.101-0.022,-0.003-0.012,-0.067-0.005,-0.101 0.000,-0.889-0.243,1.746 0.266,0.561 0.044,0.275 0.027,0.067 0.014,-0.075 0.005,-0.165-0.002,0.363-0.040,0.190-0.039,-0.002-0.046,-0.131-0.048,0.576-0.022,-0.241-0.058,-0.376-0.049,-0.109-0.038,-0.336-0.031,-0.387-0.022,-0.383-0.015,-0.347-0.009,-0.294-0.005,0.413 0.001,0.355 0.000,0.167 0.001,0.032 0.001,-0.061 0.001,0.468 0.001,0.201 0.002,0.081 0.001,-0.003 0.001,-0.057 0.001,-0.089 0.001,1.252-0.195,0.372-0.131,-0.032-0.081,-0.278-0.044,-0.406-0.017,-0.452 0.001,-1.952 0.275,1.556-0.398,-0.078-0.100,-0.195-0.056,-0.263-0.023,-1.704 0.595,1.696-0.756,-0.143-0.018,-0.163 0.034,-0.165 0.067,-0.094-0.049,-0.125-0.017,-0.157 0.015,-0.168 0.036,-0.165 0.047,-0.152 0.051,-0.647 0.581,1.268-1.318,0.153-0.241,-0.027-0.041,-0.136 0.086,-0.192 0.158,-0.211 0.189,-0.206 0.193,-0.687 0.941,0.188-0.314,0.832-1.665,0.098-0.404,0.012-0.168,-0.041-0.011,-0.271 0.243,-0.131 0.029,-0.143 0.136,-0.141 0.197,-0.107 0.128,-0.130 0.328,-0.107 0.321,-0.085 0.291,-0.064 0.250,-0.045 0.205,-0.030 0.160,-0.019 0.120,0.014 0.184,-0.027-0.585,-0.002-0.151,0.002-0.060,0.005 0.002,0.006 0.014,0.005 0.059,0.005 0.098,0.005 0.115,0.004 0.117,0.003 0.109,0.002 0.095,0.002 0.080,-0.063 0.002,-0.102-0.083,-0.121-0.117,-0.092-0.113,-0.075-0.090,-0.041-0.039,-0.016-0.001,-0.153-0.163,-0.004 0.033,0.035 0.073,0.057 0.093,0.066 0.099,0.068 0.095,-3.690-2.637</inkml:trace>
</inkml:ink>
</file>

<file path=ppt/ink/ink31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1367.000 384.000,'0.035'0.000,"0.053"0.000,0.060 0.000,0.058 0.000,0.052 0.000,0.044 0.000,0.035 0.000,0.027 0.000,0.019 0.000,0.013 0.000,0.008 0.000,0.004 0.000,0.002 0.000,0.000 0.000,-0.001 0.000,0.063 0.000,0.134 0.000,0.154 0.000,0.155 0.000,0.143 0.000,0.125 0.000,-0.882 0.000,2.285 0.000,0.859 0.000,0.506 0.000,0.234 0.000,1.264 0.000,-0.332 0.000,-0.523 0.000,-0.592 0.000,-3.278 0.000,3.579 0.000,-0.028 0.000,-0.282 0.000,-0.412 0.000,-0.456 0.000,-0.451 0.000,-0.077 0.000,-0.074 0.000,-0.067 0.000,0.207 0.000,0.113 0.000,-0.044 0.000,-0.148 0.000,-0.074 0.000,-0.355 0.000,-0.372 0.000,-0.358 0.000,-0.323 0.000,-0.278 0.000,-0.229 0.000,-0.182 0.000,-0.209-0.024,0.674-0.460,0.340-0.382,0.276-0.326,0.184-0.301,0.046-0.136,-0.048-0.018,-0.107 0.062,-0.140 0.111,-0.152 0.136,-1.005 1.060,1.236-1.146,-0.005 0.067,-0.104 0.124,-0.161 0.152,-0.185 0.159,-0.187 0.151,-0.174 0.135,-0.153 0.115,0.197-0.075,0.245-0.163,0.191-0.143,-0.542 0.401,1.157-1.008,0.029-0.077,-0.091 0.043,-0.161 0.117,-0.193 0.155,-0.200 0.168,-0.936 0.864,0.951-1.417,-0.054-0.208,-0.093-0.033,-0.112 0.082,-0.115 0.149,-0.109 0.182,-0.567 1.165,0.420-1.837,-0.119-0.234,-0.109-0.010,-0.094 0.134,-0.077 0.216,-0.061 0.252,-0.079 1.419,0.025-2.325,-0.036-0.196,-0.022 0.074,-0.012 0.230,0.023 2.129,-0.020-1.497,-0.000 0.136,0.001 0.176,0.013 1.274,-0.229-1.527,-0.134 0.143,-0.094 0.189,-0.062 0.203,-0.036 0.196,-0.018 0.176,0.281 0.569,-0.788-0.752,-0.227-0.055,-0.109 0.032,-0.024 0.088,0.035 0.119,0.071 0.132,-0.458 0.059,-0.320 0.092,-0.269 0.067,-0.217 0.046,-0.168 0.030,1.576 0.352,-3.450-0.259,-0.859 0.079,-0.291 0.080,0.093 0.075,0.333 0.066,4.295 0.145,-4.963-0.086,0.421 0.050,0.699 0.036,0.806 0.025,0.798 0.016,0.722 0.009,0.612 0.004,0.491 0.001,-0.389-0.002,-0.277-0.002,-0.157-0.003,0.587-0.005,0.040-0.002,0.061-0.001,-0.490-0.001,0.016-0.002,0.117-0.001,0.174-0.001,0.200-0.001,0.202-0.000,0.190-0.000,0.966 0.006,-1.591 0.620,-0.241 0.354,-0.010 0.173,0.139 0.044,0.224-0.041,0.262-0.093,0.267-0.119,0.250-0.127,-0.100 0.244,0.042 0.104,0.078 0.050,0.094 0.012,0.095-0.012,-0.015 0.249,0.004 0.130,0.016 0.046,0.022-0.010,0.024-0.043,0.448-0.903,-0.266 1.323,0.075 0.156,0.078-0.024,0.075-0.143,0.068-0.212,0.059-0.244,0.127-1.217,-0.076 1.472,0.050-0.097,0.035-0.165,0.023-0.192,0.011-0.250,0.006-0.117,0.003-0.124,0.000-0.119,-0.001-0.108,-0.002-0.094,-0.003-0.078,0.287 1.003,0.212 0.558,0.149 0.250,0.098 0.037,0.058-0.100,0.028-0.178,0.007-0.214,-0.671-1.447,1.387 1.813,0.255-0.042,0.051-0.185,-0.077-0.256,-0.148-0.275,-0.177-0.262,0.589 0.055,0.301-0.011,0.056-0.084,-0.101-0.122,-0.150-0.156,-0.249-0.165,-0.291-0.157,-0.293-0.139,-1.091-0.306,0.824 0.164,-0.155-0.083,-0.137-0.064,-0.116-0.047,-0.094-0.033,0.235-0.025,0.069-0.014,-0.003-0.005,-0.046 0.001,-0.068 0.004,-0.075 0.006,-0.073 0.006,-0.065 0.006,-0.431 0.007,0.401-0.096,8.294-2.796</inkml:trace>
</inkml:ink>
</file>

<file path=ppt/ink/ink31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1443.000 393.000,'0.016'0.005,"0.025"0.008,0.028 0.009,0.028 0.009,0.026 0.009,0.022 0.007,0.018 0.006,0.014 0.005,0.011 0.004,0.008 0.003,0.005 0.002,0.003 0.001,0.002 0.001,0.000 0.000,-0.000-0.000,0.001-0.012,0.041-0.006,0.049-0.007,0.052-0.008,0.050-0.007,-0.014-0.009,0.040-0.004,0.040-0.004,-0.340-0.008,0.726 0.005,0.099-0.004,0.012-0.003,-0.045-0.002,-0.078-0.001,-0.093-0.001,-0.096-0.000,-0.091 0.000,0.422 0.000,0.361 0.000,0.248 0.000,-1.201 0.007,1.138 0.087,2.173 0.268,0.303 0.083,-0.084 0.011,-0.311-0.034,-0.426 0.038,-0.113 0.029,-0.201-0.014,-0.245-0.041,-0.257-0.056,-1.873-0.300,2.365 0.252,-0.076-0.077,-0.234-0.069,-0.310-0.058,-0.330-0.046,-0.125-0.037,0.233-0.019,0.246-0.014,0.240-0.010,1.378-0.285,0.289-0.166,-0.096-0.080,-0.323-0.020,-0.433 0.018,-2.693 0.435,2.866-0.435,0.142-0.001,-0.011 0.020,-0.108 0.033,-2.804 0.385,4.206-0.626,0.231-0.050,-0.260 0.039,-0.533 0.089,-0.651 0.111,-0.663 0.115,-1.976 0.281,1.167-0.110,-0.300 0.065,-0.312 0.055,-0.300 0.045,-0.273 0.035,-0.238 0.026,0.155 0.021,-0.007 0.014,-0.059 0.008,-0.087 0.003,-0.098 0.000,-0.098-0.002,-0.090-0.003,-0.078-0.003,0.146-0.005,0.189-0.002,0.156-0.002,0.125-0.002,-0.775-0.004,2.022 0.003,0.427-0.002,0.108-0.001,-0.103-0.001,-0.231-0.001,-0.296-0.000,-0.315-0.000,-0.305-0.000,-1.255 0.007,2.802 0.180,0.727 0.080,0.291 0.027,-0.286-0.025,-0.179-0.024,-0.264-0.033,-0.299-0.037,-0.299-0.036,-0.277-0.033,0.539-0.029,0.138-0.024,-0.129-0.019,-0.290-0.015,-0.372-0.011,-0.397-0.007,-0.384-0.005,-0.248-0.003,-0.273-0.001,-0.241 0.000,-0.203 0.001,-0.162 0.001,-0.125 0.001,-0.091 0.001,-0.063 0.001,-0.033 0.001,0.007 0.001,0.023 0.001,0.032 0.000,0.036 0.000,0.036 0.000,-0.103 0.000,0.940 0.000,0.282 0.000,0.084 0.000,-0.049 0.000,-0.130-0.000,-0.173-0.000,-0.133-0.000,-0.043-0.000,0.093 0.001,-0.182 0.002,-0.194 0.002,-0.184 0.002,-0.161 0.002,-0.134 0.001,-0.105 0.001,-0.078 0.001,-0.055 0.001,-0.036 0.000,-0.022 0.000,-0.011 0.000,-0.004 0.000,0.001 0.000,0.004-0.000,0.005-0.000,0.006-0.000,0.005-0.000,0.005-0.000,0.004-0.000,0.003-0.000,0.002-0.000,0.002-0.000,0.001 0.000,0.001-0.000,0.000 0.000,0.000 0.000,-0.000 0.000,-0.000 0.000,-0.000 0.000,-0.000 0.000,-0.000 0.000,-0.000 0.000,-0.000-0.000,-0.000 0.000,0.000 0.000,-0.000 0.000,0.000 0.000,0.000-0.000,0.000 0.000,-0.000 0.000,0.000 0.000,0.000-0.000,0.000 0.000,0.000 0.000,0.000 0.000,0.000 0.000,0.000-0.000,0.000 0.000,0.000 0.000,0.000 0.000,0.000-0.000,0.000 0.000,0.000 0.000,0.000 0.000,0.000-0.000,0.000 0.000,0.000 0.000,0.000 0.000,0.000 0.000,0.000-0.000,0.000 0.000,0.000 0.000,0.000 0.000,0.000-0.000,0.000 0.000,0.000 0.000,0.000 0.000,0.000 0.000,0.000-0.000,0.000 0.000,0.000 0.000,0.000 0.000,0.000-0.000,0.000 0.000,0.000 0.000,0.000 0.000,0.000-0.000,0.000 0.000,-0.030-0.002,-0.047-0.001,-0.055-0.001,-0.056-0.001,-0.053-0.001,-0.048-0.001,-0.041-0.001,-0.516-0.001,-0.410-0.001,-0.336-0.001,-0.262-0.000,-13.308-0.003</inkml:trace>
</inkml:ink>
</file>

<file path=ppt/ink/ink31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1425.000 446.000,'0.070'0.000,"0.106"0.000,0.118 0.000,0.115 0.000,0.103 0.000,0.086 0.000,0.068 0.000,0.052 0.000,0.037 0.000,0.025 0.000,0.015 0.000,0.008 0.000,0.003 0.000,-0.000 0.000,-0.002 0.000,-0.003 0.000,-0.004 0.000,-0.003 0.000,-0.003 0.000,-0.003 0.000,-0.002 0.000,-0.001 0.000,-0.001 0.000,-0.415 0.000,1.418 0.000,0.615 0.000,0.347 0.000,0.145 0.000,0.331 0.000,0.303 0.000,0.156 0.000,0.045 0.000,-2.840 0.000,4.148 0.000,-0.026 0.000,-0.271 0.000,-0.401 0.000,-0.450 0.000,-0.443 0.000,-0.403 0.000,-0.346 0.000,-1.568 0.000,2.492 0.000,0.367 0.000,0.126 0.000,-0.034 0.000,-0.133 0.000,-0.184 0.000,-3.006 0.000,3.497 0.000,0.118 0.000,-0.201 0.000,-0.395 0.000,-0.495 0.000,-0.525 0.000,0.571 0.000,-0.103 0.000,-0.271 0.000,-0.349 0.000,-0.365 0.000,-0.342 0.000,-0.297 0.000,-0.244 0.000,0.784-0.368,0.816-0.208,0.697-0.091,0.604-0.009,0.132 0.044,-0.180 0.075,-0.366 0.089,-0.458 0.091,-0.312 0.083,-0.354 0.059,-0.411 0.046,-0.420 0.035,-0.396 0.025,-0.353 0.016,-0.300 0.010,-0.245 0.005,2.526-2.254</inkml:trace>
</inkml:ink>
</file>

<file path=ppt/ink/ink31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146.000 444.000,'0.017'-0.006,"0.027"-0.009,0.030-0.010,0.030-0.010,0.028-0.009,0.024-0.008,0.020-0.007,0.015-0.005,0.012-0.004,0.008-0.003,0.005-0.002,0.003-0.001,0.002-0.001,0.001-0.000,-0.016 0.012,0.013 0.007,0.016 0.008,0.017 0.008,0.017 0.008,0.015 0.007,-0.128 0.014,0.967 0.183,0.365 0.115,0.132 0.055,-0.020 0.014,-0.110-0.012,-0.155-0.027,-0.168-0.034,-0.161-0.034,-0.791-0.206,3.127 0.213,1.482 0.046,0.940 0.060,0.530 0.063,0.234 0.060,0.035 0.052,0.258 0.294,0.242 0.166,-0.036 0.052,-0.208-0.024,-0.300-0.069,-0.334-0.093,-4.984-0.701,4.899 0.512,0.029-0.121,-0.129-0.117,-0.223-0.107,-0.268-0.092,-0.279-0.076,-0.267-0.061,-2.888-0.066,6.592 0.031,1.555 0.008,0.330 0.025,-0.465 0.035,-0.928 0.038,-1.145 0.036,0.112 0.264,0.197 0.180,-0.275 0.099,-0.570 0.039,-0.730-0.003,-0.789-0.031,1.874 0.353,0.505 0.058,0.143-0.062,-0.309-0.120,-0.732-0.166,-0.863-0.172,-0.869-0.160,-0.798-0.140,-4.019-0.285,3.512 0.144,-0.326-0.076,-0.481-0.058,-0.545-0.042,-0.546-0.029,-0.506-0.018,-0.443-0.010,-0.371-0.004,-0.727 0.021,0.640-0.018,-0.013 0.003,-0.051 0.003,-0.074 0.004,-0.084 0.004,-0.469 0.011,0.830-0.005,0.219 0.003,0.101 0.002,0.014 0.002,0.801 0.001,0.197 0.002,-0.026 0.001,-0.167 0.001,-0.245 0.000,-0.277 0.000,-1.139-0.001,0.960 0.001,-0.186-0.000,-0.219-0.000,-0.225-0.000,-0.212-0.000,-0.188-0.000,-0.158-0.000,-0.128-0.000,-0.070-0.000,0.058-0.000,0.179-0.000,0.013-0.000,-0.018-0.000,-0.036 0.000,-0.044 0.000,-0.046 0.000,-0.042 0.000,-0.037 0.000,-0.031 0.000,0.401 0.000,0.237 0.000,0.113 0.000,0.027 0.000,-0.071 0.000,-0.099 0.000,-0.119 0.000,-0.122 0.000,-0.115 0.000,-0.101 0.000,-0.348 0.000,0.482 0.000,0.074 0.000,0.048 0.000,0.014 0.000,-0.045 0.000,-0.064 0.000,-0.069 0.000,-0.122 0.000,-0.033 0.000,-0.024 0.000,0.000 0.000,-0.038 0.000,-0.037 0.000,-0.033 0.000,-0.028 0.000,-0.023 0.000,-0.018 0.000,-0.037-0.008,-0.055-0.013,-0.057-0.015,-0.054-0.014,-0.047-0.013,-0.039-0.011,-0.031-0.009,-0.023-0.007,-0.016-0.005,-0.011-0.004,-0.007-0.002,-0.003-0.001,-0.001-0.001,0.000-0.000,0.001 0.000,0.002 0.000,0.002 0.000,0.002 0.000,0.002 0.000,0.001 0.000,-0.532-0.079,-0.466-0.089,-0.374-0.080,-0.289-0.069,-0.214-0.058,-9.186-2.193</inkml:trace>
</inkml:ink>
</file>

<file path=ppt/ink/ink31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180.000 475.000,'-0.005'0.015,"-0.007"0.022,-0.008 0.025,-0.008 0.024,-0.007 0.022,-0.006 0.018,-0.005 0.015,-0.004 0.011,-0.003 0.008,-0.002 0.005,-0.001 0.003,-0.001 0.002,-0.000 0.001,0.000 0.000,0.000-0.000,0.000-0.001,0.000-0.001,0.000-0.001,0.089 0.005,0.130 0.038,0.152 0.045,0.155 0.046,0.147 0.044,0.131 0.039,0.111 0.033,0.091 0.027,-0.737-0.352,0.036 0.008,1.976 0.511,1.479 0.212,3.198 0.521,0.626 0.008,-0.144-0.116,-0.596-0.180,-0.816-0.203,-0.877-0.199,1.169-0.216,0.811-0.121,0.135-0.101,-0.314-0.081,-0.584-0.062,-0.719-0.046,-0.757-0.032,0.590-0.010,0.025 0.008,-0.137 0.018,-0.229 0.024,-0.268 0.025,-0.272 0.024,-3.664-0.069,4.707 0.077,0.279-0.003,-0.221-0.009,-0.517-0.012,-0.662-0.013,-0.702-0.013,-0.361-0.013,-0.317-0.009,-0.404-0.007,-0.433-0.006,-0.421-0.004,-0.384-0.003,-0.333-0.002,-0.276-0.001,0.778 0.246,0.388 0.132,0.158 0.051,0.002-0.004,-0.094-0.037,-0.146-0.055,-0.167-0.061,-1.418-0.222,2.198 0.146,0.456-0.051,0.201-0.043,0.025-0.035,-0.088-0.027,-0.153-0.020,-0.182-0.014,-0.186-0.009,-2.101 0.004,2.616-0.010,0.165-0.002,-0.063-0.000,-0.202 0.001,-0.274 0.001,-0.298 0.002,-0.290 0.002,-1.741 0.006,1.904-0.020,0.024-0.023,-0.045-0.027,-0.084-0.027,-0.102-0.025,-1.711 0.099,1.655-0.099,-0.087 0.007,-0.152 0.013,-1.462 0.077,1.355-0.223,-0.169-0.058,-0.208-0.015,-0.217 0.014,-0.207 0.032,-0.034 0.041,-0.068 0.043,-0.085 0.042,-0.090 0.038,-0.086 0.033,-0.077 0.027,-0.066 0.021,-0.054 0.016,-0.016 0.012,-0.039 0.009,-0.028 0.005,-0.019 0.002,-0.012 0.000,-0.006-0.001,-0.003-0.001,-0.000-0.002,0.185-0.002,0.148-0.001,0.093-0.001,0.051-0.001,-0.550-0.002,0.890 0.001,0.218-0.001,0.149-0.000,-1.093-0.000,1.733-0.000,0.199-0.000,0.006-0.000,-0.119-0.000,-0.193 0.000,-0.227 0.000,-0.233 0.000,-0.221 0.000,-1.018 0.000,0.743-0.047,-0.013-0.078,0.221-0.125,-0.141-0.033,-0.164 0.002,-0.165 0.024,-0.152 0.036,-0.132 0.040,-0.108 0.040,-0.085 0.036,-0.205 0.086,0.378-0.048,0.101 0.023,0.050 0.018,0.014 0.013,-0.010 0.009,-0.025 0.006,0.136 0.004,0.031 0.002,-0.022 0.001,-0.054-0.000,-0.070-0.001,-0.008-0.010,-0.090-0.015,-0.117-0.017,-0.124-0.016,-0.117-0.014,-0.103-0.012,-0.086-0.010,-0.068-0.007,-0.051-0.005,-0.036-0.004,-0.024-0.002,-0.014-0.001,-0.007-0.001,-0.003 0.000,0.001 0.000,0.003 0.000,0.004 0.000,0.004 0.001,0.004 0.000,0.003 0.000,0.003 0.000,0.002 0.000,0.002 0.000,0.001 0.000,0.001 0.000,0.000 0.000,0.000 0.000,0.000 0.000,0.000-0.000,-0.024 0.022,-0.098 0.009,-0.118 0.011,-0.124 0.011,-0.120 0.010,-3.686-0.019</inkml:trace>
</inkml:ink>
</file>

<file path=ppt/ink/ink31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565.000 454.000,'0.012'0.015,"0.018"0.024,0.020 0.027,0.020 0.026,0.018 0.024,0.015 0.020,0.012 0.016,0.009 0.013,0.007 0.009,0.005 0.006,0.003 0.004,0.002 0.002,0.001 0.001,0.000 0.000,-0.000-0.000,-0.000-0.001,-0.001-0.001,-0.001-0.001,-0.001-0.001,-0.000-0.001,-0.000-0.001,-0.000-0.000,0.037 0.029,0.090 0.085,0.107 0.102,0.442 0.231,0.258 0.133,0.129 0.068,0.036 0.022,-0.027-0.010,-0.067-0.030,-0.911-0.645,1.114 0.895,0.013 0.068,-0.061-0.009,-0.103-0.056,-0.964-0.858,0.912 0.836,-0.007-0.016,-0.056-0.077,-0.085-0.112,-0.099-0.128,-0.102-0.131,-0.626-0.453,0.003 0.008,0.771 0.759,0.017 0.101,-0.030 0.021,-0.058-0.032,-0.072-0.064,-0.054-0.175,0.072 0.003,0.044-0.002,-0.385-0.371,1.252 0.623,0.158-0.095,-0.031-0.136,-0.144-0.149,-0.200-0.144,0.346-0.125,0.071-0.112,-0.084-0.089,-0.170-0.067,-0.176-0.047,-0.174-0.031,-0.190-0.019,-0.184-0.011,-0.165-0.004,-0.139-0.000,-0.522 0.022,1.173-0.445,0.337-0.264,0.132-0.155,-0.003-0.075,-0.084-0.020,-0.126 0.015,-1.258 0.766,2.562-2.236,0.603-0.739,0.140-0.266,-0.154 0.046,-0.321 0.233,-2.539 2.560,2.191-2.251,-0.073 0.054,-0.180 0.173,-0.240 0.241,-0.265 0.272,0.081-0.115,-0.057 0.065,-0.126 0.160,-1.506 1.576,1.657-1.541,-0.053 0.146,-0.157 0.205,-0.215 0.229,-0.238 0.230,0.105-0.119,-0.056 0.023,-0.118 0.082,-0.149 0.113,-0.158 0.125,-0.152 0.124,0.152-0.046,0.040-0.004,-0.034 0.023,-0.079 0.039,-0.054-0.001,-0.044-0.008,-0.060 0.008,-0.066 0.018,-0.065 0.023,-0.524 0.595,0.651-0.646,-0.028 0.094,-0.076 0.132,-0.100 0.144,-0.106 0.140,-0.100 0.125,-0.089 0.105,-0.074 0.085,-0.059 0.065,-0.044 0.047,-0.032 0.032,-0.021 0.020,-0.013 0.011,-0.007 0.005,-0.003 0.000,0.000-0.002,0.002-0.004,-0.032-0.149,0.026 0.897,0.040 0.505,0.065 0.349,0.075 0.223,0.077 0.126,0.072 0.055,0.078 0.629,0.061 0.387,0.030 0.104,0.007-0.091,-0.008-0.214,-0.018-0.283,0.120 0.589,-0.031-0.222,-0.067-0.408,-0.082-0.485,-0.084-0.489,-0.078-0.448,-0.068-0.384,-0.055-0.311,-0.043-0.240,-0.032-0.175,-0.022-0.121,-0.014-0.077,-0.008-0.044,-0.004-0.020,-0.001-0.003,0.001 0.007,0.002 0.012,-0.022 0.067,0.511-0.048,0.237 0.014,0.109 0.013,0.022 0.011,-0.034 0.009,-0.066 0.007,-0.635 0.008,1.062-0.002,0.176 0.003,0.024 0.002,-0.075 0.001,-0.133 0.001,0.844-0.455,0.485-0.299,0.197-0.176,-0.003-0.084,-0.133-0.019,-0.208 0.025,-0.242 0.051,-0.247 0.065,-1.096 0.495,1.681-0.965,0.076-0.112,-0.101 0.030,-0.203 0.115,-0.225 0.134,-0.376 0.225,-0.369 0.222,-0.331 0.201,-0.279 0.170,-0.223 0.136,-0.169 0.103,-0.121 0.075,-0.082 0.051,-0.051 0.031,-0.027 0.017,-0.011 0.007,0.025-0.004,0.046-0.003,0.055-0.005,0.057-0.005,0.054-0.006,0.048-0.005,0.041-0.005,0.002-0.004,-0.008-0.003,-0.019-0.002,-0.025-0.002,-0.027-0.001,-0.027-0.001,-0.025-0.000,-0.021-0.000,0.139 0.000,0.120 0.000,0.094 0.000,0.113 0.042,-0.032 0.064,-0.071 0.073,-0.089 0.072,-0.093 0.065,-0.088 0.056,-0.220-0.283,0.330 0.924,0.039 0.335,0.003 0.178,-0.020 0.065,-0.032-0.009,-0.037-0.054,-0.269-1.228,0.347 1.537,0.062 0.290,0.016 0.101,-0.376-1.715,0.548 2.069,-0.012-0.284,-0.052-0.364,-0.072-0.384,-0.079-0.365,-0.077-0.324,-0.069-0.271,-0.058-0.216,-0.047-0.165,-0.036-0.119,-0.027-0.081,-0.018-0.051,-0.012-0.028,-0.007-0.011,-0.003-0.000,-0.001 0.007,0.001 0.010,0.002 0.012,0.582-0.134,0.564-0.231,0.509-0.276,0.375-0.218,0.109-0.100,-0.025-0.034,-0.110 0.011,-0.158 0.039,-0.178 0.055,-0.179 0.062,-1.251 0.698,0.024-0.010,2.514-1.307,0.509-0.263,0.106-0.068,-0.160 0.062,-0.318 0.140,-0.347 0.173,-0.473 0.254,-0.457 0.254,-0.411 0.234,-0.350 0.203,-0.284 0.168,-0.221 0.132,-0.163 0.100,-0.115 0.071,-0.075 0.048,-0.044 0.030,-0.021 0.016,-0.005 0.006,0.094 0.002,0.063 0.019,0.033 0.022,0.010 0.023,0.077 0.097,-0.011 0.061,-0.019 0.056,-0.023 0.048,-0.023 0.039,-0.021 0.030,-0.180-0.366,0.007 0.007,0.411 0.594,0.105 0.084,0.041 0.013,-0.002-0.034,-0.029-0.061,-0.044-0.073,-0.050-0.075,-0.050-0.070,-0.020-0.091,-0.001-0.100,0.011-0.096,0.018-0.087,0.021-0.074,0.022-0.060,0.020-0.047,0.662-0.368,0.417-0.228,0.206-0.117,0.054-0.037,-0.049 0.019,0.018-0.053,-0.050-0.006,-0.125 0.041,-0.167 0.069,-0.184 0.084,-0.183 0.088,-0.076 0.037,-0.232 0.126,-0.202 0.113,-0.166 0.096,-0.130 0.077,-0.097 0.059,-0.068 0.042,-0.045 0.029,-0.026 0.018,-0.013 0.010,0.019 0.013,0.045 0.019,0.056 0.020,0.059 0.019,0.057 0.018,0.052 0.015,0.019 0.061,0.019 0.096,0.010 0.109,0.003 0.112,-0.002 0.106,-0.005 0.095,0.116 0.416,-0.014 0.085,-0.051-0.050,-0.069-0.127,-0.074-0.163,-0.071-0.170,-0.062-0.159,-0.052-0.139,-0.041-0.114,-0.031-0.089,-0.022-0.066,-0.014-0.046,-0.009-0.030,-0.004-0.018,-0.001-0.009,0.000-0.003,0.002 0.002,0.240-0.102,0.291-0.141,0.132-0.095,0.050-0.070,-0.006-0.049,-0.042-0.032,-0.063-0.018,-0.072-0.008,-0.260 0.245,1.276-1.502,0.473-0.695,0.218-0.403,0.045-0.190,-0.069 0.138,0.008 0.007,-0.131 0.174,-0.213 0.271,-0.252 0.316,-0.261 0.202,-0.249 0.249,-0.224 0.263,-0.193 0.255,-0.159 0.232,-0.118 0.220,-0.119 0.264,-0.091 0.236,-0.066 0.200,-0.045 0.162,-0.028 0.126,-0.015 0.093,-0.006 0.065,0.000 0.043,0.004 0.025,0.006 0.012,0.001 0.240,-0.004 0.122,-0.006 0.042,-0.007-0.012,-0.007-0.045,-0.006-0.062,-0.006-0.068,0.253 0.590,0.138 0.236,0.057 0.015,0.002-0.123,-0.032-0.197,-0.050-0.226,-0.057-0.226,-0.057-0.206,-0.052-0.177,-0.044-0.144,-0.036-0.112,-0.028-0.082,-0.021-0.058,-0.014-0.037,-0.009-0.022,0.043-0.064,0.076-0.089,0.089-0.097,0.091-0.094,0.085-0.085,0.074-0.073,0.062-0.060,-0.452 0.450,0.769-1.119,0.216-0.433,0.124-0.278,0.250-0.640,-0.100 0.017,-0.171 0.202,-0.202 0.304,-0.206 0.344,-0.193 0.343,-0.169 0.316,-0.142 0.274,-0.306-0.032</inkml:trace>
</inkml:ink>
</file>

<file path=ppt/ink/ink3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1378.000 176.000,'0.000'0.023,"0.000"0.035,0.000 0.040,0.000 0.039,0.000 0.036,0.000 0.030,0.000 0.024,0.000 0.019,0.000 0.014,0.000 0.009,0.000 0.006,0.000 0.396,0.000 0.244,0.000 0.112,0.000 0.018,0.000-0.044,0.000-0.081,0.000-0.100,0.000-0.105,0.000-0.568,0.000 0.889,0.000 0.116,0.000 0.009,0.000-0.060,0.000-0.098,0.000-0.114,0.000 0.041,0.000 0.046,0.000-0.002,0.000-0.033,0.000 2.641</inkml:trace>
</inkml:ink>
</file>

<file path=ppt/ink/ink32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679.000 492.000,'-0.027'0.000,"-0.040"0.000,-0.045 0.000,-0.044 0.000,-0.039 0.000,-0.033 0.000,-0.026 0.000,-0.020 0.000,-0.014 0.000,-0.010 0.000,-0.357 0.529,-0.233 0.319,-0.130 0.163,-0.055 0.053,-0.005-0.019,0.027-0.063,0.045-0.085,-1.317 1.058,-0.801 0.621,-0.443 0.324,-0.187 0.115,-0.016-0.021,0.089-0.101,-0.380 0.246,-0.232 0.132,-0.178 0.105,0.519-0.408,0.666-0.507,0.697-0.523,0.655-0.487,0.572-0.423,0.472-0.347,0.370-0.270,0.275-0.200,0.194-0.140,0.128-0.091,0.076-0.054,0.038-0.026,0.012-0.007,-0.005 0.005,-0.015 0.012,-0.020 0.015,-0.021 0.016,-0.005 0.008,0.027-0.005,0.036-0.009,0.040-0.011,0.039-0.012,0.036-0.012,0.032-0.010,-0.269 0.088,0.447-0.100,0.069 0.013,0.034 0.018,0.009 0.019,-0.513 0.061,0.603-0.049,0.117-0.009,0.087-0.015,0.062-0.018,0.042-0.018,0.617-0.009,0.278 0.007,0.068 0.014,-0.072 0.017,-0.156 0.018,-0.198 0.017,-0.211 0.015,-0.108-0.000,-0.093-0.012,-0.112-0.018,-0.117-0.020,-0.112-0.020,0.083-0.113,-0.057-0.038,-0.065 0.001,-0.064 0.024,-0.575 0.192,0.648-0.270,0.079-0.064,0.017-0.035,-0.026-0.014,3.640-1.637</inkml:trace>
</inkml:ink>
</file>

<file path=ppt/ink/ink32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655.000 532.000,'0.000'0.035,"0.000"0.295,0.000 0.229,0.000 0.202,0.000 0.171,0.000 0.139,0.000 0.109,0.000-0.918,0.000 1.965,0.000 0.498,0.000 0.192,0.000-0.018,0.000-0.151,0.000-0.226,0.000-1.494,0.000 1.712,0.000-0.095,0.000-0.202,0.000-0.253,0.000-0.265,0.000-0.252,0.000-1.346,0.000 1.862,0.000 0.107,0.000-0.108,0.000-0.231,0.000-0.287,0.000-0.296,0.000-0.277,0.000-0.242,0.004-0.246,0.006-0.230,0.006-0.199,0.006-0.163,0.006-0.127,0.005-0.094,0.004-0.066,0.003-0.043,0.002-0.026,0.002-0.012,0.001-0.003,0.001 0.002,0.000 0.006,0.000 0.007,-0.000 0.008,-0.000 0.007,-0.000 0.006,-0.000 0.005,-0.000 0.004,-0.000 0.003,-0.000 0.002,-0.000 0.001,-0.000 0.001,-0.030 0.239,0.557-0.996,0.315-0.466,0.178-0.279,0.080-0.141,3.334-5.717</inkml:trace>
</inkml:ink>
</file>

<file path=ppt/ink/ink32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704.000 500.000,'0.000'0.075,"0.000"0.120,0.000 0.143,0.000 0.149,0.000 0.144,-0.266 1.029,-0.224 0.702,-0.181 0.455,-0.141 0.262,-0.215 0.770,-0.090 0.235,-0.030-0.022,0.010-0.184,-0.047 0.105,0.061-0.237,0.101-0.352,0.117-0.396,0.119-0.393,0.110-0.360,0.059 0.099,0.029 0.044,0.037-0.090,0.039-0.171,0.038-0.212,0.034-0.224,0.348-1.353,-0.003-0.003,-0.404 1.138,-0.034-0.084,-0.006-0.110,0.013-0.121,-0.158 0.226,0.011-0.102,0.046-0.145,0.063-0.158,0.068-0.153,0.065-0.136,0.058-0.114,0.048-0.090,0.038-0.068,-0.265 0.134,-0.129 0.032,-0.026-0.045,0.041-0.089,0.079-0.110,0.096-0.114,0.099-0.107,0.093-0.094,0.082-0.079,0.094-0.065,0.080-0.066,0.075-0.060,0.066-0.052,0.056-0.043,0.045-0.034,0.035-0.026,-0.055 0.107,7.922-12.269</inkml:trace>
</inkml:ink>
</file>

<file path=ppt/ink/ink32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689.000 554.000,'0.050'0.000,"0.079"0.000,0.093 0.000,0.097 0.000,0.129 0.000,0.074 0.000,0.052 0.000,0.035 0.000,0.021 0.000,0.005 0.000,-0.032 0.000,-0.042 0.000,-0.101 0.020,-0.055 0.031,-0.054 0.037,-0.050 0.038,-0.043 0.036,-0.036 0.032,-0.029 0.027,-0.152-0.172,0.357 0.314,0.132 0.062,0.093 0.030,0.228 0.120,0.209 0.082,0.180 0.051,0.165 0.171,-0.019 0.012,-0.105-0.072,-0.148-0.117,-0.161-0.133,-0.154-0.131,-0.663-0.359,1.104 0.560,0.189 0.082,0.023-0.010,0.094 0.117,-0.094-0.013,-0.182-0.082,-0.219-0.117,-0.223-0.128,-0.206-0.124,-0.178-0.110,-0.145-0.093,-0.112-0.074,-0.083-0.056,-0.058-0.040,-0.037-0.027,-0.022-0.017,-0.010-0.009,-0.002-0.003,0.003 0.000,0.005 0.002,0.007 0.004,0.007 0.004,0.006 0.004,0.005 0.003,0.004 0.003,0.003 0.002,0.003 0.002,0.002 0.001,0.012-0.036,0.024-0.065,0.028-0.076,0.028-0.078,0.027-0.074,0.024-0.066,0.020-0.056,0.016-0.046,1.811-6.040</inkml:trace>
</inkml:ink>
</file>

<file path=ppt/ink/ink3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1368.000 197.000,'0.000'0.009,"0.000"0.013,0.000 0.015,0.000 0.015,0.000 0.014,0.000 0.011,0.000 0.009,0.000 0.007,0.000 0.005,0.000 0.004,0.000 0.002,0.000 0.001,0.000 0.001,0.000 0.000,0.000-0.000,0.000-0.000,0.000-0.000,0.000-0.000,0.000-0.000,0.000-0.000,0.000-0.000,0.000-0.000,0.000-0.000,0.000-0.000,0.000-0.000,0.000-0.000,0.000-0.000,0.000 0.000,0.000 0.000,0.026-0.007,0.039-0.014,0.044-0.016,0.043-0.015,0.038-0.014,0.032-0.012,0.026-0.009,0.020-0.007,0.014-0.005,0.010-0.003,0.006-0.002,0.003-0.001,0.001-0.000,0.000-0.000,-0.001 0.000,-0.001 0.000,-0.001 0.000,-0.240 0.002,4.911-0.003</inkml:trace>
</inkml:ink>
</file>

<file path=ppt/ink/ink3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1402.000 186.000,'0.006'0.023,"0.009"0.035,0.010 0.040,0.010 0.040,0.009 0.037,0.008 0.032,0.006 0.026,0.005 0.021,0.004 0.015,0.003 0.011,0.002 0.007,0.001 0.004,0.000 0.002,0.000 0.001,-0.008 0.206,-0.008 0.121,-0.009 0.050,-0.010 0.001,-0.031-0.537,-0.014 0.553,-0.060 0.017,-0.068-0.003,-0.069-0.015,0.157-0.543,-0.320 0.627,-0.063-0.035,-0.021-0.065,0.007-0.078,0.024-0.080,0.339-0.415,-0.401 0.414,-0.081 0.038,-0.039-0.003,-0.009-0.031,0.461-0.394,-0.634 0.419,-0.083 0.014,-0.038 0.007,-0.005 0.002,-0.273 0.098,0.046-0.084,0.096-0.100,0.119-0.102,0.123-0.094,0.115-0.082,0.551-0.160,-0.750 0.232,-0.099 0.029,-0.009-0.002,0.051-0.022,0.087-0.033,0.104-0.039,-1.313 0.266</inkml:trace>
</inkml:ink>
</file>

<file path=ppt/ink/ink3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1376.000 209.000,'0.000'0.018,"0.000"0.027,0.000 0.030,0.000 0.029,0.000 0.026,0.000 0.022,0.000 0.018,0.000 0.013,0.000 0.010,0.000 0.007,0.000 0.004,0.000 0.002,0.000 0.001,0.000 0.000,0.000-0.001,0.000 0.785,0.000 0.474,0.000 0.245,0.000 0.085,0.000-1.462,0.000 0.025,0.000 2.190,0.000 0.261,0.000-0.010,0.000-0.178,0.000-0.267,0.000-0.300,0.000-0.296,0.000-1.430,0.000 1.256,0.000-0.070,0.000-0.121,0.000-0.147,0.000-0.153,-0.012-0.608,-0.070 0.768,-0.031 0.023,-0.013-0.045,0.004-0.070,0.007-0.072,0.011-0.099,0.014-0.111,0.010-0.069,0.017-0.136,0.015-0.125,0.013-0.110,0.011-0.092,0.009-0.074,0.007-0.057,0.006-0.167,-0.001 0.308,0.003 0.063,0.002 0.029,0.001 0.006,0.000-0.009,-0.000-0.018,-0.000-0.023,-0.055-0.131,-0.177 0.296,-0.062-0.012,-0.012-0.060,0.019-0.084,0.037-0.091,0.044-0.088,0.044-0.078,0.041-0.065,0.035-0.051,0.028-0.038,0.022-0.027,0.016-0.018,0.011-0.011,0.007-0.006,0.004-0.002,0.002 0.000,0.000 0.002,-0.001 0.003,-0.001 0.003,-0.001 0.003,-0.001 0.002,-0.001 0.002,-0.001 0.002,-0.002 0.032,0.001-0.362,-0.000-0.478,-0.000-0.238,-0.000-0.127,-0.000-0.047,-0.002-4.062</inkml:trace>
</inkml:ink>
</file>

<file path=ppt/ink/ink3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1382.000 214.000,'0.018'0.000,"0.028"0.000,0.032 0.000,0.031 0.000,0.029 0.000,0.025 0.000,0.020 0.000,0.016 0.000,0.012 0.000,0.008 0.000,0.005 0.000,0.003 0.000,0.002 0.000,0.000 0.000,-0.000 0.000,-0.001 0.000,-0.001 0.000,-0.001 0.000,0.067 0.000,0.099 0.000,0.112 0.000,-0.402 0.000,0.646 0.000,0.047 0.000,-0.042 0.000,-0.091 0.000,-0.113 0.000,-0.116 0.000,-0.107 0.000,-0.092 0.000,-0.075 0.000,-0.057 0.000,-0.042 0.000,-0.029 0.000,-0.018 0.000,-0.010 0.000,-0.005 0.000,-0.001 0.000,0.002 0.000,0.003 0.000,0.003 0.000,0.003 0.000,0.003 0.000,0.003 0.000,0.002 0.000,0.002 0.000,0.001 0.000,0.001 0.000,0.000 0.000,0.000 0.000,0.000 0.000,0.000 0.000,0.000 0.000,-0.000 0.000,-0.000 0.000,-0.000 0.000,-0.000 0.000,0.000 0.000,-0.000 0.000,0.000 0.000,0.000 0.000,0.000 0.000,-0.000 0.000,0.000 0.000,0.000 0.000,0.000 0.000,0.000 0.000,0.000 0.000,-0.000 0.000,0.000 0.000,0.000 0.000,0.000 0.000,0.000 0.000,-0.000 0.000,-0.002 0.043,-0.002 0.065,-0.003 0.073,-0.003 0.072,-0.002 0.065,-0.002 0.055,-0.002 0.045,-0.001 0.034,-0.001-0.345,0.000 0.033,0.000 1.479,-0.001 0.508,-0.000 0.228,-0.000 0.035,-0.000-0.089,0.000-1.849,-0.000 1.820,0.000 0.039,0.000-0.068,0.000-0.135,0.000-0.172,0.000-0.109,0.000-0.044,0.000-0.099,0.000-0.131,0.000 0.104,0.000-0.249,0.000-0.241,0.000-0.217,0.000-0.184,0.000-0.150,0.000-0.499,0.000 0.346,0.000-0.034,0.000-0.033,0.000-0.031,0.000 0.038,0.000-0.062,0.000-0.059,0.000-0.052,0.000-0.044,0.000-0.035,0.000-0.027,0.000-0.019,0.000-0.013,0.000-0.008,0.000-0.004,0.000-0.059,0.000 0.230,0.000 0.078,0.000 0.030,0.000-0.002,0.000-0.022,0.000-0.033,0.000-0.037,0.000-0.037,0.000-0.034,0.000-0.029,0.000-0.024,-0.007-0.029,-0.010-0.038,-0.012-0.036,-0.011-0.032,-0.010-0.027,-0.009-0.021,-0.007-0.016,-0.005-0.011,-0.004-0.008,-0.003-0.005,-0.002-0.002,-0.001-0.001,-0.000 0.000,-0.000 0.001,0.000 0.001,0.000 0.001,0.000 0.001,0.000 0.001,0.000 0.001,0.000 0.001,0.000 0.000,0.000 0.000,0.000 0.000,0.000 0.000,0.000 0.000,0.000 0.000,0.000 0.000,0.000-0.000,0.000-0.000,-0.000-0.000,0.000-0.000,0.000-0.000,0.000-0.000,0.000-0.000,0.000 0.000,-0.000-0.000,0.000 0.000,0.000 0.000,0.016 0.004,-0.262-0.425,-0.088-0.188,-0.028-0.091,0.013-0.022,0.038 0.024,0.052 0.053,0.058 0.068,0.057 0.072,0.129 0.349,-1.181-2.206</inkml:trace>
</inkml:ink>
</file>

<file path=ppt/ink/ink3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1379.000 228.000,'0.005'-0.003,"0.007"-0.005,0.008-0.005,0.008-0.005,0.007-0.005,0.006-0.004,0.005-0.003,0.003-0.002,0.002-0.002,0.002-0.001,0.001-0.001,0.000-0.000,0.000-0.000,0.000 0.000,-0.000 0.000,-0.000 0.000,-0.000 0.000,-0.000 0.000,-0.000 0.000,-0.000 0.000,-0.000 0.000,0.000 0.000,-0.000 0.000,0.000 0.000,0.000 0.000,-0.000 0.000,0.000 0.000,0.000 0.000,0.000 0.000,0.000 0.000,0.000-0.000,0.000 0.000,0.000 0.000,0.000 0.000,0.000 0.000,-0.000-0.000,0.000 0.000,0.000 0.000,-0.000 0.000,0.000 0.000,0.000 0.000,-0.000 0.000,0.000 0.000,0.000 0.000,0.000 0.000,0.000 0.000,-0.000 0.000,0.000 0.000,-0.000 0.000,0.000 0.000,0.000 0.000,0.000 0.000,0.000 0.000,-0.000 0.000,0.000 0.000,0.000-0.000,-0.000 0.000,0.000 0.000,0.138-0.068,0.225-0.112,0.261-0.129,4.219-2.115</inkml:trace>
</inkml:ink>
</file>

<file path=ppt/ink/ink3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1380.000 241.000,'0.011'0.004,"0.017"0.006,0.019 0.006,0.019 0.006,0.017 0.006,0.014 0.005,0.012 0.004,0.009 0.003,0.006 0.002,0.005 0.001,0.003 0.001,0.002 0.001,0.001 0.000,0.000 0.000,-0.000-0.000,-0.000-0.000,-0.001-0.000,-0.000-0.000,-0.001-0.000,-0.000-0.000,-0.000-0.000,-0.000-0.000,-0.000-0.000,0.005-0.012,0.056-0.003,0.068-0.004,0.073-0.004,0.313-0.002,0.171-0.004,0.091-0.004,0.033-0.003,-0.742-0.006,0.900 0.003,-0.064-0.002,-0.115-0.002,-0.136-0.001,-0.137-0.001,-0.126-0.000,-0.109 0.000,-0.089 0.000,-0.069 0.000,-0.051 0.000,-0.035 0.000,-0.023 0.000,-0.013 0.000,-0.018-0.004,-0.022-0.006,-0.022-0.007,-0.019-0.007,-0.016-0.006,-0.013-0.005,-0.010-0.004,-0.007-0.003,-0.005-0.002,-0.003-0.002,-0.002-0.001,-0.001-0.001,0.000-0.000,0.000-0.000,0.001 0.000,0.001 0.000,0.001 0.000,0.001 0.000,0.000 0.000,0.000 0.000,0.000 0.000,0.000 0.000,0.000 0.000,0.000 0.000,0.000 0.000,0.000 0.000,0.000 0.000,0.000 0.000,0.000 0.000,-0.000-0.000,0.000 0.000,0.000 0.000,0.000-0.000,0.000 0.000,0.000-0.000,0.000 0.000,0.000 0.000,0.000 0.000,0.000 0.000,0.000 0.000,0.000 0.000,0.000-2.121</inkml:trace>
</inkml:ink>
</file>

<file path=ppt/ink/ink3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1385.000 229.000,'0.013'0.000,"0.019"0.000,0.022 0.000,0.021 0.000,0.019 0.000,0.016 0.000,0.013 0.000,0.010 0.000,0.007 0.000,0.005 0.000,0.003 0.000,0.002 0.000,0.001 0.000,0.000 0.000,-0.000 0.000,-0.001 0.000,-0.001 0.000,-0.001 0.000,-0.001 0.000,-0.000 0.000,-0.000 0.000,-0.000 0.000,-0.000 0.000,-0.000 0.000,-0.000 0.000,0.000 0.000,0.000 0.000,-0.106-0.006,0.404-0.122,0.176-0.063,0.105-0.033,0.231-0.067,-0.028 0.015,-0.081 0.032,-0.107 0.040,-0.114 0.042,-0.109 0.039,0.540-0.027</inkml:trace>
</inkml:ink>
</file>

<file path=ppt/ink/ink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644.000 235.000,'0.000'0.020,"0.000"0.031,0.000 0.035,0.000 0.034,0.000 0.031,0.000 0.026,0.000 0.021,0.000 0.016,0.000 0.012,0.000 0.008,0.000 0.005,0.000 0.003,0.000 0.001,0.000 0.000,0.000-0.001,0.000-0.001,0.000-0.001,0.000 0.658,0.000 0.602,0.000 0.497,0.000 0.657,0.000 0.071,0.000-0.113,0.000-0.223,0.000-0.276,0.000-0.290,0.000-0.278,0.000-1.226,0.025 1.480,0.038 0.026,0.044-0.093,0.698 4.190</inkml:trace>
</inkml:ink>
</file>

<file path=ppt/ink/ink4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1452.000 230.000,'0.000'0.032,"0.000"0.049,0.000 0.055,0.000 0.054,0.000 0.049,0.000 0.042,0.000 0.034,0.000 0.026,0.000 0.068,0.000 0.093,0.000 0.099,0.000 0.359,0.000 0.275,0.000 0.177,0.000 0.102,0.000 0.422,0.000 0.050,0.000-0.087,0.000-0.162,0.000-0.193,0.000-0.195,0.000 0.288,0.000 0.371,0.000 0.268,0.000 0.245,0.000-0.087,0.000-0.189,0.000-0.240,0.000-0.255,0.000-0.246,0.000-0.222,0.000-0.190,0.000 0.077,0.000-0.090,0.000-0.149,0.000-0.173,0.000-0.174,0.000-0.160,0.000-0.138,0.000-0.114,0.000-0.089,0.000-0.066,0.000-0.047,0.000-0.031,0.000-0.019,0.000-0.009,0.000-0.003,0.000 0.001,0.000 0.004,0.000 0.005,0.000-0.059,0.000-0.088,0.000-0.099,0.000-0.097,3.000-9.705</inkml:trace>
</inkml:ink>
</file>

<file path=ppt/ink/ink4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1483.000 207.000,'0.000'0.074,"0.000"0.115,0.000 0.134,0.000 0.115,0.000 0.034,0.000-0.002,0.000-0.025,0.000-0.036,0.042 0.232,0.064 0.135,0.073 0.060,0.072 0.009,0.065-0.023,0.056-0.041,-0.295-0.630,0.272 0.415,0.068 0.030,0.305 0.324,-0.009-0.066,-0.066-0.107,-0.095-0.123,-0.105-0.122,-0.102-0.111,-0.092-0.095,-0.078-0.077,-0.063-0.060,-0.048-0.044,-0.035-0.031,-0.024-0.020,-0.015-0.011,-0.008-0.005,0.024-0.038,0.247-0.022,0.151-0.084,0.091-0.095,-0.045-0.018,0.010-0.035,-0.004-0.024,-0.014-0.016,0.086-0.194,-0.019-0.091,-0.048-0.043,-0.063-0.009,-0.068 0.014,-0.067 0.028,-0.211 0.460,0.147-0.609,-0.061-0.014,-0.049 0.038,-0.038 0.067,-0.028 0.080,-0.019 0.082,-0.012 0.076,-0.007 0.066,-0.003 0.055,-0.001 0.043,0.001 0.033,0.002 0.023,-0.007 0.022,-0.015-0.010,-0.018-0.017,-0.019-0.021,-0.019-0.022,-0.017-0.021,-0.092-0.037,-0.097 0.026,-0.102 0.038,-0.097 0.043,-0.085 0.041,-0.330 0.039,-0.149 0.030,-0.017 0.024,0.067 0.019,0.113 0.014,0.132 0.010,0.133 0.006,-0.103 0.004,-0.025 0.002,0.008 0.000,0.027-0.001,0.057-0.001,0.050-0.001,0.049-0.001,0.045-0.001,0.038-0.001,0.068 0.006,0.075 0.010,0.075 0.011,0.069 0.011,0.059 0.010,0.048 0.009,0.037 0.007,0.028 0.006,0.019 0.004,0.013 0.003,0.007 0.002,0.004 0.001,0.001 0.000,-0.001 0.000,-0.002-0.000,-0.002-0.000,-0.002-0.000,-0.002-0.000,-0.002-0.000,-0.002-0.000,-0.001-0.000,-0.001-0.000,-0.001-0.000,-0.000-0.000,-0.000-0.000,0.026-0.001,0.041-0.002,0.046-0.003,0.045-0.003,0.041-0.002,0.035-0.002,0.028-0.002,0.021-0.001,0.016-0.001,0.011-0.001,0.007-0.000,0.004-0.000,0.002-0.000,0.000-0.000,-0.001 0.000,-0.001 0.000,0.808 0.159</inkml:trace>
</inkml:ink>
</file>

<file path=ppt/ink/ink4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1530.000 198.000,'0.013'0.053,"0.022"0.087,0.026 0.106,0.029 0.114,-0.177 0.856,-0.172 0.453,-0.140 0.223,-0.109 0.062,-0.080-0.042,-0.056-0.102,-0.216 0.161,-0.235 0.342,-0.145 0.194,-0.074 0.081,-0.502 0.765,-0.206 0.220,-0.082 0.013,0.006-0.125,0.064-0.209,0.098-0.251,1.516-2.358,-2.330 3.450,-0.210 0.237,0.035-0.113,0.187-0.324,0.267-0.431,0.297-0.464,-0.736 1.066,-0.633 0.997,-0.101 0.196,0.080-0.089,0.249-0.349,0.341-0.494,0.377-0.553,0.374-0.553,0.346-0.514,0.304-0.453,-0.482 0.903,-0.315 0.569,1.841-2.882,-2.396 4.026,0.230-0.248,0.378-0.560,0.436-0.702,0.433-0.727,0.394-0.680,0.336-0.591,0.271-0.486,0.208-0.380,0.152-0.283,0.104-0.199,0.066-0.130,0.037-0.077,0.017-0.038,0.002-0.011,-0.006 0.006,-0.011 0.016,-0.013 0.021,-0.013 0.022,-0.012 0.021,-0.010 0.018,0.045-0.068,0.111-0.183,0.290-0.461,0.170-0.245,0.131-0.176,0.096-0.118,0.066-0.073,-0.104 0.384,1.385-1.354,0.348-0.208,0.066 0.038,-0.116 0.189,-0.222 0.269,-0.271 0.299,6.480-5.662</inkml:trace>
</inkml:ink>
</file>

<file path=ppt/ink/ink4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1507.000 287.000,'0.030'0.000,"0.047"0.000,0.055 0.000,0.056 0.000,0.053 0.000,0.048 0.000,0.041 0.000,0.041 0.005,-0.021 0.007,-0.038 0.008,-0.045 0.008,-0.045 0.007,-0.042 0.006,-0.036 0.005,-0.030 0.004,-0.023 0.003,-0.017 0.002,-0.012 0.001,-0.008 0.001,-0.005 0.000,-0.002 0.000,-0.001-0.000,0.000-0.000,0.001-0.000,0.001-0.000,0.348-0.221,0.276-0.223,0.234-0.197,0.102-0.110,0.033-0.059,-0.014-0.022,0.196-0.160,-0.060 0.010,-0.134 0.056,-0.162 0.078,-0.053-0.007,-0.084 0.028,-0.101 0.050,-0.017-0.060,-0.150 0.115,-0.132 0.114,-0.109 0.103,-0.086 0.087,-0.064 0.070,-0.056-0.077,-0.045-0.051,-0.039-0.014,-0.032 0.011,-0.026 0.026,-0.019 0.033,-0.150-0.112,-0.100-0.048,-0.070-0.027,-0.045-0.012,0.410 0.458,-0.541-0.468,-0.083-0.022,-0.019 0.024,0.024 0.052,0.052 0.068,0.066 0.074,-0.159-0.042,0.005 0.042,0.052 0.058,0.077 0.062,0.086 0.060,0.084 0.053,-0.118 0.043,-0.024 0.038,0.023 0.029,0.050 0.020,0.061 0.013,0.062 0.008,0.057 0.004,0.049 0.001,0.040-0.000,0.031-0.001,0.022-0.002,-0.147 0.106,-0.160 0.135,-0.121 0.147,-0.315 0.313,-0.017 0.100,0.047 0.037,0.083-0.005,0.252-0.211,0.050-0.006,0.045-0.002,-0.046 0.131,0.097-0.076,0.095-0.092,0.086-0.095,0.074-0.089,0.060-0.079,0.047-0.066,0.035-0.053,0.025-0.041,0.017-0.023,0.010-0.010,0.005-0.001,0.002 0.005,-0.001 0.008,-0.002 0.009,-0.003 0.010,-0.003 0.009,-0.003 0.008,-0.003 0.007,-0.002 0.011,-0.002 0.020,-0.001 0.021,-0.001 0.021,-0.001 0.019,-0.000 0.016,0.016 0.015,0.025-0.006,0.028-0.012,0.028-0.015,0.026-0.015,0.190-0.054,0.130-0.029,0.072-0.030,0.028-0.029,-0.002-0.027,-0.418-0.072,0.526 0.044,0.031-0.019,-0.009-0.016,-0.035-0.012,-0.051-0.009,-0.026-0.007,-0.057-0.005,-0.052-0.003,-0.045-0.001,-0.037-0.000,-0.030 0.001,-0.023 0.001,0.083-0.490,-0.010-0.295,-0.040-0.152,-0.055-0.052,-0.059 0.013,-0.056 0.051,-0.145 0.753,0.160-7.510</inkml:trace>
</inkml:ink>
</file>

<file path=ppt/ink/ink4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1608.000 188.000,'0.000'0.026,"0.000"0.041,0.000 0.048,0.000 0.050,0.000 0.047,0.000 0.042,0.000 0.036,0.000 0.029,0.000 0.361,0.000 0.482,0.000 0.535,0.000 0.132,0.000 0.091,0.000-0.009,0.000-0.073,0.000-0.108,-0.266 0.816,-0.157 0.508,-0.075 0.214,-0.016 0.007,-0.122 0.353,-0.030-0.023,0.026-0.228,0.061-0.347,0.080-0.400,0.086-0.407,0.089-0.160,0.075-0.201,0.066-0.239,0.056-0.248,0.063 0.076,0.078-0.192,0.068-0.206,0.056-0.196,0.044-0.172,0.033-0.143,0.023-0.112,0.015-0.084,-0.207-0.279,0.289 0.327,0.113 0.052,0.090 0.011,0.162 0.047,0.036-0.052,0.006-0.067,-0.014-0.071,0.285-0.097,0.286-0.046,0.196-0.041,0.123-0.035,-1.230-0.074,2.034 0.045,0.078-0.032,-0.124-0.023,-0.239-0.015,-0.292-0.009,-0.301-0.004,-0.282-0.001,-0.247 0.001,-0.303 0.004,-0.135 0.002,-0.110 0.002,-0.087 0.002,-0.097-0.033,0.016-0.061,0.142-0.149,-0.032-0.055,-0.052-0.022,-0.060 0.001,-0.061 0.015,-0.056 0.023,-0.049 0.026,-0.045-0.231,-0.028-0.149,-0.022-0.072,-0.017-0.016,-0.011 0.094,-0.007 0.033,-0.005 0.042,-0.003 0.046,0.008 0.397,-0.054-0.453,-0.068 0.011,-0.080 0.022,-0.267-0.103,-0.133 0.022,-0.056 0.053,-0.004 0.068,0.029 0.072,0.047 0.068,0.054 0.060,0.434 0.247,-0.599-0.164,-0.121 0.052,-0.066 0.045,0.043 0.026,0.049 0.007,0.072-0.003,0.083-0.009,0.084-0.013,-0.008-0.079,0.039-0.033,0.051-0.005,0.055 0.014,0.054 0.025,0.049 0.030,-0.300 0.036,-0.200 0.027,-0.111 0.024,-0.045 0.021,-0.088 0.010,0.157 0.011,0.196 0.005,0.202 0.001,0.188-0.002,0.162-0.003,0.132-0.004,0.103-0.004,0.075-0.003,0.052-0.003,0.034-0.002,0.019-0.002,0.009-0.001,0.002-0.001,-0.002-0.001,-0.005-0.000,-0.006-0.000,-0.006 0.000,-0.006 0.000,-0.005 0.000,-0.004 0.000,-0.003 0.000,-0.002 0.000,-0.001 0.000,-0.001 0.000,-0.000 0.000,-0.000 0.000,-0.000 0.000,0.000 0.000,0.000 0.000,0.000 0.000,0.000 0.000,0.000-0.000,0.000 0.000,0.000 0.000,0.000 0.000,0.000 0.000,0.000-0.000,0.000 0.000,-0.029-0.010,0.013-0.029,0.016-0.035,0.017-0.037,0.017-0.035,0.016-0.032,1.071-1.077</inkml:trace>
</inkml:ink>
</file>

<file path=ppt/ink/ink4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1652.000 179.000,'0.000'0.069,"0.000"0.105,0.000 0.118,0.000 0.116,0.000 0.104,0.000 0.022,0.000 0.111,0.000 0.096,0.000 0.262,0.000-0.029,0.000-0.082,0.000-0.107,0.000-0.078,0.000-0.073,0.000-0.091,0.000-0.095,0.000-0.090,0.000-0.079,0.000-0.067,0.000-0.053,0.000-0.041,0.000-0.030,0.000-0.020,0.000-0.013,0.000-0.007,0.000-0.003,0.000-0.000,0.178-0.002,0.270-0.006,0.076-0.024,0.051-0.029,0.005-0.032,-0.025-0.032,-0.042-0.029,-0.413 0.078,0.361-0.402,-0.088-0.142,-0.086-0.055,-0.077 0.003,-0.065 0.039,-0.120 0.478,0.060-0.671,-0.038-0.067,-0.027 0.015,-0.018 0.063,-0.011 0.088,0.006 0.421,-0.010-0.472,-0.001-0.028,0.000 0.022,0.001 0.054,0.002 0.071,0.002 0.077,0.009 0.424,-0.021-0.430,-0.022 0.010,-0.027 0.038,-0.029 0.055,-0.060 0.005,-0.032 0.093,-0.025 0.086,-0.018 0.075,-0.012 0.061,-0.007 0.048,-0.004 0.035,-0.002 0.025,-0.306 0.021,-0.145 0.017,-0.031 0.013,0.042 0.010,0.084 0.007,0.103 0.005,0.106 0.003,0.099 0.001,0.087 0.000,0.072-0.000,0.057-0.001,0.043-0.001,0.031-0.001,0.021-0.001,0.013-0.001,0.007-0.001,0.002-0.000,2.078 0.153</inkml:trace>
</inkml:ink>
</file>

<file path=ppt/ink/ink4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1675.000 163.000,'0.000'0.047,"0.000"0.078,0.000 0.097,-0.037 0.253,-0.060 0.190,-0.073 0.150,-0.095 0.138,-0.089 0.060,-0.084 0.025,-0.075-0.000,0.395-0.802,-0.591 1.155,-0.061 0.123,-0.019 0.059,0.009 0.014,0.624-1.260,-0.788 1.864,-0.100 0.285,-0.086 0.163,-0.481 1.001,-0.259 0.476,-0.124 0.165,-0.031-0.037,-0.111 0.303,-0.016 0.147,0.113-0.107,0.186-0.257,0.216-0.331,1.332-3.239,-1.068 3.157,0.174-0.169,0.175-0.335,0.163-0.417,0.143-0.438,0.120-0.420,0.483-1.720,-0.319 1.349,0.067-0.127,0.052-0.124,0.039-0.115,0.162-0.741,-0.111 1.110,0.048 0.013,0.044-0.092,0.038-0.153,0.031-0.183,0.025-0.190,0.027-0.929,-0.170 1.313,-0.061 0.262,-0.021 0.182,0.213-1.589,-0.203 1.784,0.025-0.050,0.033-0.179,0.036-0.249,0.035-0.275,0.032-0.271,0.027-0.249,0.035-0.206,0.042-0.251,0.039-0.210,0.033-0.166,0.027-0.125,0.021-0.090,0.016-0.060,0.011-0.037,0.007-0.020,0.004-0.007,0.002 0.001,0.000 0.006,-0.000 0.008,-0.001 0.009,-0.001 0.009,-0.001 0.008,-0.001 0.007,-0.001 0.005,-0.001 0.004,-0.001 0.003,-0.000 0.002,-0.000 0.001,-0.000 0.001,-0.000 0.000,-0.000 0.000,0.000-0.000,0.000-0.000,0.000-0.000,0.000-0.000,0.000-0.000,0.000-0.000,0.020-0.015,0.052-0.048,0.060-0.056,0.061-0.057,0.057-0.053,0.024-0.021,0.023-0.020,0.013-0.011,0.005-0.004,0.000 0.001,-0.003 0.004,-0.005 0.006,1.371-1.364</inkml:trace>
</inkml:ink>
</file>

<file path=ppt/ink/ink4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1657.000 255.000,'0.055'0.018,"0.087"0.029,0.100 0.033,0.101 0.034,0.088 0.023,0.021-0.002,-0.007-0.013,-0.024-0.018,-0.032-0.020,-0.035-0.019,-0.033-0.017,-0.029-0.015,-0.025-0.012,-0.020-0.009,-0.015-0.007,-0.011-0.004,-0.007-0.003,-0.004-0.002,0.086-0.015,0.160-0.023,0.187-0.026,0.190-0.027,0.178-0.025,-0.798 0.087,1.175-0.427,0.130-0.167,-0.004-0.073,-0.089-0.007,-0.137 0.035,-0.158 0.060,-0.910 0.488,0.686-0.566,-0.186-0.005,-0.172 0.033,-0.150 0.055,-0.125 0.065,-0.098-0.018,-0.080 0.031,-0.058 0.050,-0.039 0.057,-0.024 0.058,-0.013 0.054,-0.005 0.047,-0.002 0.021,0.005 0.024,0.007 0.014,0.007 0.007,0.007 0.002,0.006-0.001,0.005-0.003,0.004-0.004,0.003-0.004,-0.028 0.027,-0.046 0.022,-0.054 0.026,-0.055 0.027,-0.051 0.025,-0.045 0.022,-0.037 0.018,-0.030 0.015,-0.023 0.011,-0.016 0.008,-0.015 0.006,0.022 0.004,0.030 0.002,0.032 0.001,0.031-0.000,0.028-0.001,0.023-0.001,0.019-0.001,0.014-0.001,0.010-0.001,0.007-0.001,0.004-0.001,0.002-0.000,0.001-0.000,0.000-0.000,-0.001-0.000,-0.049 0.089,-0.129 0.145,-0.137 0.154,-0.015 0.057,0.030 0.012,0.057-0.017,0.069-0.034,0.071-0.042,0.067-0.044,0.056-0.003,0.053 0.006,0.042 0.019,0.031 0.025,0.023 0.026,0.015 0.025,0.112 3.266</inkml:trace>
</inkml:ink>
</file>

<file path=ppt/ink/ink4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1566.000 284.000,'0.047'0.000,"0.072"0.000,0.082 0.000,0.081 0.000,0.074 0.000,0.063 0.000,0.052 0.000,0.040 0.000,0.030 0.000,0.021 0.000,0.014 0.000,0.008 0.000,0.004 0.000,0.001 0.000,0.069 0.000,0.199 0.000,0.235 0.000,0.242 0.000,0.231 0.000,-1.179 0.000,3.922-0.140,1.692-0.214,1.210-0.242,1.623-0.436,0.235-0.205,-0.488-0.058,-0.881 0.036,-1.040 0.089,-1.043 0.113,-0.002-0.100,0.351-0.123,-0.050-0.015,-0.315 0.058,-0.472 0.103,-4.025 0.881,4.043-1.053,-0.258-0.018,-0.465 0.070,-0.574 0.125,-0.611 0.154,-1.922 0.581,1.568-0.457,-0.639 0.184,-0.566 0.152,-0.473 0.120,-0.375 0.090,-0.680 0.247,0.569-0.259,-0.037-0.007,-0.018 0.001,-0.004 0.007,-0.069-0.040,0.048-0.064,0.039-0.035,0.031-0.014,-0.319 0.216,0.997-0.580,0.311-0.117,0.221-0.054,0.040 0.047,0.036 0.052,-0.010 0.073,-0.040 0.082,-0.057 0.082,-0.063 0.076,-1.423 0.463,2.388-0.663,0.376-0.055,0.049 0.023,-0.167 0.073,-0.295 0.100,-0.358 0.110,-0.374 0.109,-0.358 0.101,4.695-3.056</inkml:trace>
</inkml:ink>
</file>

<file path=ppt/ink/ink4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1040.000 328.000,'0.007'0.000,"0.011"0.000,0.012 0.000,0.012 0.000,0.011 0.000,0.009 0.000,0.007 0.000,0.005 0.000,0.004 0.000,0.003 0.000,0.002 0.000,0.001 0.000,0.000 0.000,0.000 0.000,-0.000 0.000,-0.000 0.000,-0.000 0.000,-0.000 0.000,-0.000 0.000,-0.000 0.000,-0.000 0.000,-0.000 0.000,-0.000 0.000,-0.000 0.000,0.000 0.000,0.000 0.000,0.000 0.000,0.000 0.000,0.000 0.000,0.000 0.000,0.000 0.000,0.000 0.000,0.000 0.000,0.000 0.000,0.000 0.000,0.000 0.000,0.000 0.000,0.005 0.000,0.037 0.000,0.046 0.000,0.050 0.000,-0.143 0.000,0.974 0.000,0.449 0.000,0.275 0.000,0.553-0.157,0.180-0.086,-0.032-0.035,-0.162-0.000,-0.231 0.022,-0.256 0.034,0.068-0.045,-0.014-0.028,-0.103-0.011,-0.153 0.001,-0.173 0.008,2.687-0.788</inkml:trace>
</inkml:ink>
</file>

<file path=ppt/ink/ink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672.000 217.000,'0.000'0.023,"0.000"0.035,0.000 0.039,0.000 0.039,0.000 0.035,0.000 0.030,0.000 0.024,0.000 0.018,0.000 0.013,0.000 0.009,0.000 0.006,0.000 0.003,0.000 0.001,0.000 0.000,0.000-0.001,0.000 0.222,0.000 0.303,0.000 0.461,0.000 0.140,0.000 0.029,0.000-0.045,0.000-0.090,0.000-0.113,0.006-0.920,0.180 1.669,0.080 0.197,0.027-0.029,-0.008-0.166,-0.029-0.236,-0.039-0.260,-0.178-1.174,0.103 0.758,-0.027-0.118,-0.025-0.113,-0.018-0.037,-0.023-0.104,-0.018-0.085,-0.014-0.067,-0.010-0.050,0.066 0.042,0.037-0.003,0.015-0.019,0.001-0.028,-0.101-0.348,0.082 0.430,-0.013 0.050,-0.014 0.018,0.010 0.092,0.008-0.025,0.014-0.037,0.016-0.042,0.016-0.041,0.061-0.017,0.031-0.013,0.002-0.035,-0.016-0.047,-0.026-0.051,-0.031-0.050,-0.032-0.045,-0.024-0.014,-0.031-0.028,-0.026-0.018,-0.020-0.011,-0.015-0.005,-0.010-0.002,-0.007 0.001,-0.004 0.002,-0.002 0.003,-0.032 0.537</inkml:trace>
</inkml:ink>
</file>

<file path=ppt/ink/ink5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200.000 372.000,'0.024'0.000,"0.036"0.000,0.041 0.000,0.041 0.000,0.037 0.000,0.032 0.000,0.026 0.000,0.020 0.000,0.015 0.000,0.010 0.000,0.007 0.000,0.004 0.000,0.002 0.000,0.000 0.000,-0.007 0.000,0.087 0.000,0.107 0.000,0.115 0.000,0.626 0.000,0.329 0.000,0.182 0.000,0.075 0.000,0.001 0.000,-0.047 0.000,2.300 0.089,2.346 0.135,0.630 0.075,0.275 0.062,-0.187 0.042,-0.462 0.026,-0.597 0.014,-4.894-0.359,7.214 0.332,0.734-0.055,-0.186-0.064,-0.738-0.064,-1.016-0.059,-1.102-0.051,-4.962-0.101,4.383 0.052,-0.573-0.030,-0.687-0.022,-0.704-0.016,-0.658-0.010,-2.337 0.003,2.578-0.011,-0.115-0.003,-0.259-0.000,-0.323 0.001,-0.333 0.002,-0.309 0.002,-0.267 0.002,-0.218 0.002,-1.028 0.005,2.183-0.003,0.462 0.001,0.084 0.001,-0.154 0.001,-0.287 0.000,-0.328 0.000,-0.200 0.000,-0.225 0.000,-0.224 0.000,-0.207-0.000,-0.181-0.000,-0.151-0.000,-0.569-0.000,0.756 0.000,0.132-0.000,0.059-0.000,0.006-0.000,-1.084-0.000,1.469 0.000,0.111-0.000,-0.010 0.000,-0.091-0.000,-0.043 0.000,-0.236 0.000,-0.250-0.000,-0.243 0.000,-0.221 0.000,-0.191 0.000,-0.158 0.000,-0.109 0.000,-0.108 0.000,-0.076 0.000,-0.050 0.000,-0.030 0.000,-0.014 0.000,-0.004 0.000,0.003 0.000,0.007 0.000,0.009 0.000,0.009 0.000,0.009 0.000,0.008 0.000,-0.101 0.000,0.608 0.000,0.360 0.000,4.880-0.000</inkml:trace>
</inkml:ink>
</file>

<file path=ppt/ink/ink5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558.000 363.000,'0.027'0.020,"0.042"0.031,0.047 0.036,0.047 0.035,0.043 0.032,0.037 0.028,0.030 0.023,0.024 0.018,0.018 0.013,0.012 0.009,0.008 0.006,0.005 0.004,0.020-0.014,0.056-0.004,0.064-0.005,0.064-0.006,0.060-0.006,0.131 0.059,0.128 0.049,0.056 0.017,0.003-0.007,0.860 0.078,0.347-0.012,0.147-0.013,0.145-0.046,-0.051-0.053,-0.190-0.057,-0.262-0.054,-0.285-0.049,-0.276-0.041,-0.248-0.033,-0.211-0.025,-0.170-0.019,-0.131-0.013,-0.096-0.008,-0.067-0.005,-0.331 0.014,2.288 0.270,0.976 0.128,0.379 0.042,-0.016-0.014,0.096-0.078,0.199-0.051,0.034-0.054,-0.075-0.053,-3.172-0.156,3.505 0.096,0.060-0.038,-0.159-0.031,-0.291-0.025,-0.357-0.019,-0.375-0.014,0.541-0.259,-0.027-0.156,-0.243-0.079,-0.360-0.024,-0.405 0.012,-0.401 0.034,0.582-0.232,0.038-0.060,-0.204 0.032,-0.332 0.084,-0.380 0.108,-0.375 0.113,-0.338 0.106,-0.286 0.092,0.237-0.147,0.279-0.150,0.179-0.118,0.101-0.089,0.042-0.064,-1.442 0.617,1.717-0.805,-0.116 0.002,-0.204 0.052,-0.244 0.079,-0.249 0.090,-0.233 0.090,-0.860 0.527,0.008-0.018,1.157-1.141,0.116-0.271,-0.016-0.080,-0.101 0.050,-0.149 0.131,-0.170 0.175,-0.473 0.490,0.280-0.860,-0.123-0.097,-0.121 0.055,-0.111 0.149,-0.096 0.198,-0.080 0.214,-0.271 0.908,0.174-1.117,-0.061-0.088,-0.052-0.000,-0.043 0.057,-0.033 0.091,-0.039 1.023,0.009-1.315,-0.021 0.043,-0.012 0.119,-0.006 0.154,0.017 1.032,-0.017-1.374,0.001-0.135,0.002 0.023,0.003 0.120,0.003 0.171,0.004 1.158,-0.195-1.251,-0.100-0.030,-0.054 0.010,-0.022 0.034,0.001 0.046,0.301 1.189,-0.501-1.141,-0.092 0.067,-0.022 0.118,0.025 0.142,0.053 0.147,0.067 0.139,0.432 0.652,-0.768-0.558,-0.224 0.019,-0.115 0.039,-0.035 0.051,-0.690-0.152,-0.307-0.023,-0.129 0.018,-0.544-0.123,-0.153-0.005,0.054 0.054,0.180 0.086,0.245 0.100,0.267 0.101,-0.276 0.145,-0.256 0.082,-0.055 0.075,0.083 0.065,0.170 0.055,-0.515 0.042,-0.045 0.040,0.111 0.029,-0.216 0.021,0.152 0.013,0.306 0.007,0.379 0.002,0.395-0.001,0.374-0.002,-0.639 0.481,-0.469 0.342,-0.199 0.226,-0.007 0.134,0.123 0.064,2.272-0.981,-3.083 1.658,-0.323 0.304,-0.040 0.089,0.150-0.059,0.267-0.153,0.327-0.206,-0.924 0.685,0.007 0.076,0.308-0.150,0.469-0.278,0.531-0.334,0.525-0.342,0.478-0.318,-0.035 0.174,-0.091 0.164,0.030 0.049,-0.138 0.292,0.148 0.005,0.226-0.103,0.260-0.165,0.176-0.029,0.176-0.061,0.197-0.115,0.198-0.142,0.184-0.150,0.163-0.144,0.366-0.820,0.003 0.010,-0.271 1.091,0.072 0.071,0.067-0.030,0.059-0.094,0.049-0.129,0.040-0.143,0.031-0.142,0.024 0.200,0.019-0.025,0.012-0.092,0.006-0.124,0.002-0.132,-0.001-0.125,0.095-0.019,0.090 0.018,0.079-0.008,0.066-0.025,-0.176-0.298,0.601 0.492,0.219 0.065,0.126-0.001,0.057-0.043,0.009-0.067,0.756-0.085,0.431-0.058,0.164-0.051,-0.022-0.043,-0.141-0.035,-0.210-0.027,0.649-0.024,0.132-0.058,-0.109-0.059,-0.252-0.055,-0.322-0.048,-0.341-0.040,-0.170-0.033,-0.112-0.023,-0.106-0.017,-0.095-0.012,-0.081-0.008,-0.065-0.004,4.157-0.070</inkml:trace>
</inkml:ink>
</file>

<file path=ppt/ink/ink5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478.000 322.000,'-0.106'0.080,"-0.386"0.315,-0.212 0.198,-0.135 0.146,-0.077 0.102,-0.034 0.066,-0.005 0.039,0.014 0.018,0.024 0.004,0.741-0.769,-0.851 1.285,-0.106 0.359,-0.076 0.251,-0.052 0.163,-0.032 0.094,-0.017 0.044,-0.007 0.008,0.001-0.015,-0.147 0.415,-0.013 0.258,0.207-0.272,0.111-0.098,0.127-0.158,0.128-0.184,0.119-0.188,0.141-0.249,0.102-0.141,0.090-0.117,0.076-0.094,0.062-0.072,0.252-1.178,-0.166 1.218,0.050 0.045,0.045-0.018,0.038-0.060,0.030-0.063,0.027-0.149,0.020-0.160,0.015-0.157,0.010-0.145,0.006-0.127,-0.009-0.542,0.014 0.673,0.001-0.007,-0.001-0.054,-0.002-0.080,-0.002-0.091,-0.002-0.091,-0.002-0.085,-0.001-0.327,0.208 0.471,0.170 0.105,0.153 0.070,0.144 0.099,-0.003-0.041,-0.056-0.073,-0.085-0.087,-0.096-0.089,0.086-0.009,0.071-0.002,0.045-0.011,0.026-0.016,0.011-0.018,-0.519-0.388,1.356 0.471,0.389 0.039,0.138-0.002,-0.035-0.029,-0.146-0.045,0.144-0.076,0.087-0.070,0.009-0.071,0.701-0.038,0.006-0.081,-0.188-0.066,-0.288-0.052,-0.323-0.038,-0.315-0.026,1.107-0.366,0.534-0.209,0.105-0.096,-0.168-0.018,-0.322 0.032,-0.390 0.060,-2.092 0.472,0.489-0.145,1.397-0.533,-0.087-0.086,-0.171-0.024,-0.214 0.018,-0.227 0.045,-0.943 0.457,1.128-0.817,0.091-0.203,-0.009-0.099,-0.076-0.022,-0.181 0.019,-0.130 0.008,-0.159 0.059,-0.170 0.090,0.189-0.414,-0.169 0.044,-0.194 0.122,-0.194 0.159,-0.178 0.170,-0.153 0.162,-0.125 0.144,-0.317 0.777,0.374-1.419,-0.002-0.400,-0.107-0.156,-0.038-0.282,-0.043-0.105,-0.044 0.021,-0.017-0.730,-0.055 0.128,-0.045 0.296,-0.035 0.372,-0.026 0.384,-0.018 0.357,-0.008 1.410,-0.003-1.261,-0.005-0.066,-0.003 0.023,-0.001 0.082,-0.001 0.015,0.000 0.123,0.001 0.150,0.001 0.158,0.001 0.153,0.001 0.140,0.005 0.621,-0.235-0.951,-0.140-0.105,-0.073 0.012,-0.024 0.087,0.009 0.128,0.029 0.145,0.040 0.145,-0.063 0.057,-0.051 0.069,-0.039 0.073,-0.029 0.069,-0.020 0.062,-0.300-0.080,-0.163-0.017,-0.063 0.024,0.006 0.049,0.049 0.061,0.073 0.064,0.784 0.222,-1.451-0.255,-0.576-0.055,-0.474-0.056,-0.879-0.028,-0.309 0.024,0.010 0.045,0.218 0.056,0.337 0.059,0.392 0.057,0.400 0.051,-0.659-0.046,0.003-0.002,0.256 0.016,0.390 0.026,0.441 0.030,0.435 0.029,1.373 0.085,-1.277-0.051,-0.039 0.020,-0.028 0.016,-0.083 0.013,-0.021 0.009,0.065 0.007,0.116 0.005,0.142 0.003,1.135-0.003,-1.049 0.042,0.044 0.061,0.061 0.072,0.068 0.074,0.069 0.072,-0.473 0.366,-0.130 0.184,-0.003 0.084,0.076 0.016,0.416-0.217,0.124-0.049,0.131-0.058,0.129-0.062,0.010 0.037,0.170-0.080,0.147-0.071,0.121-0.059,0.095-0.047,0.072-0.036,0.051-0.026,0.048 0.009,0.036 0.043,0.030 0.057,0.023 0.061,0.017 0.055,0.013-0.003,0.008-0.021,0.005-0.031,0.002-0.035,0.000-0.034,-0.001-0.031,-0.003-0.077,-0.001-0.017,-0.001-0.013,-0.001-0.010,-0.001 0.017,-0.001-0.023,-0.001-0.024,-0.001-0.023,-0.001-0.021,-0.000-0.017,-0.000-0.014,-0.000-0.011,-0.002 1.298</inkml:trace>
</inkml:ink>
</file>

<file path=ppt/ink/ink5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433.000 381.000,'0.037'0.000,"0.057"0.000,0.065 0.000,0.065 0.000,0.060 0.000,0.051 0.000,0.042 0.000,0.033 0.000,0.025 0.000,0.017 0.000,0.012 0.000,0.007 0.000,0.004 0.000,0.038 0.000,0.092 0.000,0.106 0.000,0.108 0.000,0.522 0.000,0.267 0.000,0.128 0.000,0.032 0.000,-0.029 0.000,0.014 0.027,0.152 0.043,0.106 0.051,0.069 0.052,0.039 0.049,0.427 0.028,0.127-0.006,-0.017-0.022,0.327-0.047,0.268-0.027,0.032-0.027,-0.130-0.026,0.838-0.013,-0.169-0.028,-0.339-0.022,-0.411-0.016,-0.418-0.011,-0.385-0.007,0.661-0.003,0.462-0.002,0.169-0.001,0.214 0.000,-0.068 0.001,-0.243 0.001,-0.337 0.001,-2.512 0.004,2.351-0.003,-0.399 0.001,-0.447 0.001,-0.440 0.001,-0.400 0.001,-0.343 0.000,-0.279 0.000,-0.217 0.000,-0.264-0.000,0.406 0.000,0.124 0.000,0.062 0.000,0.015 0.000,0.308-0.022,0.038-0.035,-0.031-0.040,-0.072-0.040,-0.092-0.037,-0.098-0.032,-0.094-0.026,-0.462 0.141,0.521-0.127,0.075 0.021,0.057 0.028,3.201-0.243</inkml:trace>
</inkml:ink>
</file>

<file path=ppt/ink/ink5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596.000 371.000,'0.024'0.003,"0.037"0.005,0.041 0.006,0.041 0.006,0.037 0.005,0.031 0.004,0.025 0.004,0.019 0.003,0.014 0.002,0.010 0.001,0.006 0.001,0.003 0.000,0.001 0.000,0.000 0.000,-0.001-0.000,-0.001-0.000,-0.001-0.000,-0.001-0.000,-0.001-0.000,-0.001-0.000,-0.001-0.000,-0.001-0.000,-0.000-0.000,-0.000-0.000,-0.000-0.000,0.798-0.006,0.916-0.004,0.911-0.005,0.840-0.005,0.733-0.005,-3.544-0.012,0.062-0.000,5.171 0.007,0.539-0.003,-0.029-0.002,-0.398-0.002,-0.611-0.001,-0.708-0.001,-3.952 0.000,3.818-0.001,-0.357-0.000,-0.522-0.000,-0.594 0.000,-0.599 0.000,-0.561 0.000,-0.497 0.000,-0.282 0.000,-0.310 0.000,-0.200 0.000,-0.223 0.000,-0.094 0.000,-0.067 0.000,-0.045 0.000,-0.032 0.000,-0.034 0.000,-0.027 0.000,-0.021 0.000,-0.015 0.000,-0.011 0.000,-0.031 0.000,0.052 0.000,0.132 0.000,0.005 0.000,-0.021 0.000,-0.036-0.000,-0.043 0.000,-0.044 0.000,1.624 0.000</inkml:trace>
</inkml:ink>
</file>

<file path=ppt/ink/ink5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604.000 386.000,'0.026'0.000,"0.039"0.000,0.044 0.000,0.043 0.000,0.039 0.000,0.033 0.000,0.027 0.000,0.021 0.000,0.015 0.000,0.010 0.000,0.006 0.000,0.004 0.000,0.002 0.000,0.000 0.000,-0.001 0.000,-0.001 0.000,-0.001 0.000,-0.001 0.000,-0.001 0.000,-0.001 0.000,1.286 0.000,0.813 0.000,0.445 0.000,0.179 0.000,-0.002 0.000,-2.421 0.000,2.780 0.000,0.188 0.000,-0.024 0.000,-0.161 0.000,-0.240 0.000,-2.484 0.000,4.221 0.000,0.473 0.000,-0.115 0.000,-0.468 0.000,-0.646 0.000,-0.701 0.000,-2.169 0.000,1.796 0.000,-0.253 0.000,-0.343 0.000,-1.099 0.000,0.512 0.000,-0.332 0.000,-0.312 0.000,-0.278 0.000,-0.237 0.000,-0.193 0.000,-0.151 0.000,-0.288 0.000,0.742 0.000,0.227 0.000,0.097 0.000,0.010 0.000,-0.044 0.000,-0.074 0.000,-0.085 0.000,0.046 0.000,0.008 0.000,-0.036 0.000,-0.060 0.000,-0.112 0.000,-0.110 0.000,-0.111 0.000,-0.103 0.000,-0.089 0.000,-0.074 0.000,-0.059 0.000,-0.044 0.000,-0.032 0.000,-0.022 0.000,-0.013 0.000,-0.007 0.000,-0.003 0.000,0.010 0.000,0.023 0.000,0.027 0.000,0.028 0.000,0.027 0.000,0.024 0.000,0.977 0.000</inkml:trace>
</inkml:ink>
</file>

<file path=ppt/ink/ink5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606.000 400.000,'0.018'0.000,"0.027"0.000,0.030 0.000,0.030 0.000,0.026 0.000,0.022 0.000,0.017 0.000,0.013 0.000,0.009 0.000,0.006 0.000,0.004 0.000,0.002 0.000,0.001 0.000,-0.000 0.000,-0.001 0.000,-0.001 0.000,-0.001 0.000,-0.001 0.000,-0.001 0.000,-0.001 0.000,-0.157 0.000,0.025 0.000,1.053 0.000,0.529 0.000,0.313 0.000,0.149 0.000,0.030 0.000,-0.020 0.000,0.195 0.000,0.139 0.000,-1.821 0.000,2.982 0.000,0.243 0.000,0.019 0.000,-0.129 0.000,-0.217 0.000,0.256 0.000,0.005 0.000,-0.159 0.000,-0.256 0.000,-0.302 0.000,-2.438 0.000,3.379 0.000,0.273 0.000,-0.092 0.000,-0.319 0.000,-0.441 0.000,-0.487 0.000,-0.398-0.080,-0.314-0.058,-0.302-0.040,-0.273-0.025,-0.235-0.014,-0.195-0.006,-0.985 0.177,1.154-0.176,-0.023 0.028,-0.093 0.033,-0.129 0.033,-0.141 0.031,-0.207 0.019,-0.133 0.002,-0.122-0.005,-0.106-0.009,-0.089-0.011,-0.072-0.012,0.214-0.459</inkml:trace>
</inkml:ink>
</file>

<file path=ppt/ink/ink5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753.000 390.000,'0.042'0.000,"0.063"0.000,0.071 0.000,0.069 0.000,0.062 0.000,0.052 0.000,0.042 0.000,0.032 0.000,0.023 0.000,0.015 0.000,0.010 0.000,0.005 0.000,0.002 0.000,-0.000 0.000,-0.001 0.000,-0.002 0.000,-0.002 0.000,-0.002 0.000,-0.002 0.000,-0.366 0.000,0.990 0.000,0.422 0.000,0.287 0.000,0.179 0.000,0.095 0.000,0.839 0.000,0.353 0.000,0.132 0.000,-0.019 0.000,-0.115 0.000,-2.604 0.000,4.232 0.000,0.799 0.000,0.263 0.000,-4.776 0.000,5.437 0.000,-0.159 0.000,-0.543 0.000,-0.741 0.000,-0.808 0.000,-0.786 0.000,-1.662 0.000,1.166 0.000,-0.130 0.000,-0.197 0.000,-0.227 0.000,-0.231 0.000,-0.218 0.000,-1.228 0.000,-0.423 0.000,2.058 0.000,0.128 0.000,0.011 0.000,0.391 0.000,-0.140 0.000,-0.308 0.000,-0.384 0.000,-0.396 0.000,-0.369 0.000,-0.320 0.000,-0.263 0.000,-0.205 0.000,-0.409 0.000,1.026 0.000,0.369 0.000,0.148 0.000,-0.005 0.000,-0.102 0.000,-0.157 0.000,-0.180 0.000,-0.309 0.000,-0.031 0.000,-0.022 0.000,0.293 0.000,-0.111 0.000,-0.125 0.000,-0.123 0.000,-0.584 0.000,0.551 0.000,0.016 0.000,-0.034 0.000,-0.065 0.000,-0.080 0.000,-0.084 0.000,-0.081 0.000,-0.073 0.000,-0.369-0.003,0.849-0.250,0.222-0.127,0.083-0.048,-0.010 0.005,-1.008 0.344,0.919-0.337,0.049-0.033,-0.017 0.001,-0.062 0.025,0.275-0.046,-0.064 0.052,-0.120 0.053,-0.145 0.049,-0.149 0.042,-0.140 0.035,-0.630 0.188,0.701-0.300,0.004-0.037,-0.044 0.005,-0.072 0.031,-0.085 0.046,-0.086 0.052,-0.081 0.052,-0.072 0.048,-0.061 0.042,0.154 0.017,0.192-0.009,0.189-0.021,0.174-0.016,0.023 0.006,-0.034 0.014,-0.068 0.018,-0.085 0.019,-0.090 0.018,-0.086 0.017,-0.580 0.034,0.887-0.183,0.150-0.064,0.053-0.022,-0.013 0.007,-0.055 0.025,2.909-0.510</inkml:trace>
</inkml:ink>
</file>

<file path=ppt/ink/ink5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1002.000 314.000,'-0.026'0.000,"-0.039"0.000,-0.044 0.000,-0.043 0.000,-0.039 0.000,-0.033 0.000,-0.027 0.000,-0.021 0.000,-0.015 0.000,-0.010 0.000,0.240 0.000,-0.703 0.030,-0.231 0.045,-0.081 0.050,0.017 0.049,0.075 0.044,0.103 0.037,0.483-0.021,-0.899 1.022,-0.165 0.410,-0.028 0.193,0.064 0.036,0.813-1.068,-0.635 0.935,0.025 0.041,0.060-0.009,0.874-1.342,-1.137 2.044,0.185-0.113,0.218-0.227,0.220-0.279,0.203-0.287,0.175-0.268,0.168-0.209,0.084-0.053,0.067-0.084,0.052-0.100,0.045 0.223,0.035-0.051,0.019-0.094,0.007-0.112,-0.000-0.113,-0.005-0.103,-0.010 0.042,-0.007 0.137,-0.006 0.151,-0.020-0.751,0.077 0.933,0.052 0.141,0.042 0.043,0.033-0.027,0.063 0.125,0.006-0.152,-0.008-0.172,-0.016-0.172,-0.020-0.160,-0.021-0.140,-0.020-0.117,-0.018-0.094,-0.137-0.327,0.246 0.379,0.069 0.073,0.040 0.062,0.018 0.051,0.014 0.120,-0.038 0.011,-0.051-0.032,-0.057-0.058,-0.056-0.071,-0.141-0.365,0.073 0.429,-0.047-0.007,-0.038-0.042,-0.030-0.061,-0.022-0.069,-0.016-0.069,-0.010 0.265,-0.006 0.151,-0.003 0.055,-0.001-0.012,0.000-0.055,0.012-0.665,-0.071 0.512,-0.103-0.023,-0.128-0.032,-0.256 0.123,-0.075-0.100,-0.018-0.104,0.019-0.098,0.041-0.086,0.051-0.072,0.053-0.057,-0.545 0.038,-0.234-0.002,-0.032-0.022,0.094-0.033,0.162-0.036,0.190-0.035,0.190-0.031,0.173-0.026,0.148-0.021,0.120-0.016,0.093-0.012,0.068-0.008,0.047-0.005,0.030-0.003,0.017-0.001,0.008 0.000,0.001 0.001,-0.003 0.001,-0.005 0.001,-0.006 0.001,-0.006 0.001,-0.005 0.001,-0.005 0.001,-0.004 0.001,-0.003 0.000,-0.002 0.000,-0.001 0.000,-0.001 0.000,-0.001 0.000,-0.000 0.000,0.029 0.024,0.046 0.042,0.054 0.049,0.054 0.050,0.051 0.047,-0.186-0.194,0.200 0.304,-0.011 0.052,-0.025 0.022,-0.031 0.001,-0.142-0.341,0.172 0.449,0.007 0.052,-0.010 0.011,-0.020-0.016,-0.023-0.030,-0.029-0.053,-0.028-0.058,-0.025-0.057,-0.022-0.052,-0.019-0.046,-0.003-0.144,0.182 0.426,0.057 0.110,0.013 0.054,-0.015 0.014,-0.063-0.116,-0.029-0.014,-0.030-0.017,-0.030-0.017,-0.015 0.153,-0.034-0.025,-0.027-0.059,-0.021-0.075,-0.015-0.079,-0.011-0.409,0.000 0.504,-0.005 0.096,-0.003 0.051,-0.002 0.017,0.000 0.008,0.000 0.034,0.000-0.006,0.001-0.033,0.005-0.581,-0.005 0.785,0.001-0.018,0.001-0.065,0.001-0.090,0.001-0.100,0.001-0.099,0.001-0.091,0.000-0.079,0.000-0.065,0.015-0.047,0.024 0.019,0.029 0.038,0.030 0.048,-0.076-0.322,0.084 0.377,0.002 0.032,-0.005 0.009,-0.009-0.008,-0.074-0.383,0.105 0.646,0.023 0.018,0.030-0.041,0.031-0.074,0.029-0.088,0.026-0.089,-0.010 0.237,-0.025 0.106,-0.034 0.011,-0.037-0.048,-0.036-0.082,-0.033-0.096,-0.028-0.097,-0.022-0.090,-0.017-0.078,-0.013-0.064,-0.009-0.050,-0.006-0.038,-0.003-0.011,-0.002 0.003,-0.000 0.013,0.000 0.018,0.001 0.020,0.001 0.019,0.001 0.021,0.001 0.035,0.001 0.035,0.001 0.033,0.001 0.029,0.000 0.024,0.137 0.085,0.096 0.081,0.062 0.041,0.036 0.012,0.016-0.009,-0.271-0.511,0.426 0.839,0.032 0.020,-0.006-0.077,-0.028-0.129,0.035 0.116,-0.002 0.019,-0.030-0.052,-0.044-0.090,-0.049-0.106,-0.063-0.136,-0.064-0.137,-0.060-0.129,-0.052-0.113,-0.043-0.093,-0.034-0.073,-0.026-0.055,-0.018-0.039,-0.012-0.026,-0.007-0.016,-0.004-0.008,-0.001-0.003,0.000 0.001,0.001 0.003,0.002 0.004,0.002 0.004,0.002 0.004,0.002 0.004,0.001 0.003,0.001 0.002,0.001 0.002,0.001 0.001,0.000 0.001,0.000 0.001,0.000 0.000,0.000 0.000,0.000 0.000,0.009-0.001,0.102-0.282,0.025-0.146,-0.000-0.107,-0.016-0.074,0.278-2.260</inkml:trace>
</inkml:ink>
</file>

<file path=ppt/ink/ink5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162.000 227.000,'0.029'0.000,"0.044"0.000,0.049 0.000,0.048 0.000,0.044 0.000,0.037 0.000,0.030 0.000,0.023 0.000,0.016 0.000,0.011 0.000,0.007 0.000,0.004 0.000,0.965 0.082,0.589 0.044,0.303 0.017,0.101-0.001,-0.033-0.012,-0.113-0.018,-0.153-0.021,2.705 0.151,3.330 0.097,2.703 0.069,1.053 0.006,0.192-0.023,-0.388-0.041,2.266-0.094,0.569-0.134,-0.405-0.145,-1.010-0.142,-1.333-0.131,-1.450-0.114,-1.426-0.095,3.736-0.458,1.148-0.239,0.186-0.126,-0.411-0.047,-0.168 0.056,-0.112 0.053,-0.851 0.127,-1.262 0.165,-1.431 0.178,-7.738 0.645,7.075-0.395,-0.066 0.126,-0.382 0.111,-0.573 0.093,1.010 0.070,-0.420 0.071,-0.739 0.051,-0.888 0.035,-0.919 0.021,-0.870 0.012,0.961-0.180,0.369-0.142,-0.037-0.107,-0.294-0.077,-4.921 0.370,-0.013-0.000,4.414-0.374,-0.626 0.035,-0.743 0.054,5.798-0.625</inkml:trace>
</inkml:ink>
</file>

<file path=ppt/ink/ink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714.000 232.000,'0.015'0.000,"0.022"0.000,0.025 0.000,0.024 0.000,0.022 0.000,0.018 0.000,0.015 0.000,0.011 0.000,0.008 0.000,0.005 0.000,0.003 0.000,0.002 0.000,0.001 0.000,0.000 0.000,-0.000 0.000,-0.001 0.000,-0.001 0.000,-0.001 0.000,0.316 0.033,0.273 0.053,0.212 0.062,0.158 0.064,0.710 0.042,0.458 0.001,0.301-0.018,0.178-0.029,0.086-0.034,-2.257-0.141,3.282 0.100,0.433-0.032,0.125-0.028,-0.082-0.023,-3.473-0.041,3.624 0.018,0.014-0.012,-0.217-0.009,0.519-0.008,-0.495-0.005,-0.640-0.003,-0.673-0.001,-0.635 0.000,-0.557 0.001,-0.461 0.001,-0.306 0.001,-0.281 0.001,-0.236 0.001,-0.189 0.001,-0.143 0.001,-0.103 0.001,-0.070 0.000,-0.043 0.000,-0.023 0.000,-0.009 0.000,0.000 0.000,0.006 0.000,0.009-0.000,0.010-0.000,0.009-0.000,0.009-0.000,0.007-0.000,0.006-0.000,0.004-0.000,0.003-0.000,0.002 0.000,0.001-0.000,0.001 0.000,0.000-0.000,0.000 0.000,-0.000 0.000,-0.000 0.000,-0.000 0.000,-0.000 0.000,-0.000 0.000,-0.000 0.000,-0.000 0.000,-0.000 0.000,-0.000 0.000,-0.000 0.000,-0.005-0.023,-0.003-0.036,-0.003-0.043,-0.003-0.044,-0.003-0.041,-0.003-0.037,-0.002-1.036</inkml:trace>
</inkml:ink>
</file>

<file path=ppt/ink/ink6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1088.000 337.000,'-0.067'-0.022,"-0.101"-0.034,-0.113-0.038,-0.110-0.037,0.001 0.027,-0.022 0.035,-0.005 0.047,0.006 0.052,0.012 0.052,0.016 0.048,0.017 0.042,0.283-0.124,-0.695 0.810,-0.224 0.381,-0.106 0.192,-0.021 0.056,0.036-0.037,0.110-0.136,0.079-0.095,0.084-0.102,0.083-0.100,0.076-0.093,0.331-0.474,0.147-0.201,-0.018 0.024,-1.403 1.965,-0.283 0.463,-0.100 0.226,1.605-2.369,-1.782 2.502,0.020-0.100,0.155-0.269,0.227-0.354,0.255-0.380,0.252-0.366,-0.697 0.805,-0.349 0.382,-0.075 0.051,0.106-0.165,0.214-0.291,0.267-0.350,0.282-0.363,-0.016 0.034,0.117-0.123,0.153-0.170,0.164-0.186,0.157-0.181,0.130-0.095,0.134-0.070,0.110-0.032,0.122-0.085,0.104-0.085,0.091-0.088,0.076-0.084,0.061-0.074,0.046-0.062,0.034-0.049,0.023-0.038,0.014-0.027,-0.853 1.437</inkml:trace>
</inkml:ink>
</file>

<file path=ppt/ink/ink6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1020.000 359.000,'0.043'0.021,"0.065"0.033,0.073 0.037,0.072 0.036,0.065 0.033,0.055 0.028,0.045 0.022,0.034 0.017,0.432 0.199,0.360 0.154,0.254 0.096,0.167 0.051,0.531 0.218,0.270 0.114,0.080 0.038,-0.050-0.015,-1.956-0.852,2.226 0.858,0.040-0.048,-0.123-0.097,-0.225-0.123,-0.279-0.134,0.403 0.043,-0.112-0.074,-0.207-0.073,-0.247-0.066,-0.251-0.056,-0.233-0.045,-1.229-0.332,2.233 0.873,0.518 0.290,0.162 0.112,-0.078-0.010,0.243 0.053,-0.244-0.140,-0.395-0.192,-0.454-0.208,-0.453-0.200,-0.414-0.179,-0.356-0.151,-0.290-0.121,-0.225-0.092,-0.446-0.100,0.959 0.368,0.410 0.223,0.263 0.159,0.149 0.106,-1.459-0.677,2.532 1.152,0.178 0.071,-0.126-0.061,-0.302-0.137,-0.383-0.172,8.156 2.433</inkml:trace>
</inkml:ink>
</file>

<file path=ppt/ink/ink6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1136.000 375.000,'2.000'0.000</inkml:trace>
</inkml:ink>
</file>

<file path=ppt/ink/ink6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157.000 426.000,'0.014'-0.004,"0.022"-0.005,0.025-0.006,0.024-0.006,0.022-0.005,0.018-0.005,0.015-0.004,0.011-0.003,0.008-0.002,0.006-0.001,0.004-0.001,0.002-0.000,0.001-0.000,0.000-0.000,-0.000 0.000,-0.001 0.000,-0.001 0.000,-0.001 0.000,-0.001 0.000,-0.001 0.000,-0.000 0.000,-0.000 0.000,-0.000 0.000,-0.000 0.000,0.030 0.008,0.087 0.004,0.104 0.004,0.169 0.002,0.079 0.006,0.051 0.005,0.231 0.004,0.104 0.003,0.031 0.002,-0.016 0.002,-0.043 0.001,-0.055 0.001,-0.738 0.005,1.822 0.192,0.414 0.082,0.077 0.025,-0.133-0.012,-0.101-0.069,0.176-0.030,0.109-0.033,0.161-0.022,-0.265-0.035,-0.347-0.030,-0.372-0.025,-0.359-0.019,-0.323-0.014,-0.275-0.010,0.377-0.007,0.201-0.004,0.060-0.002,-0.035-0.001,-0.093 0.000,-0.124 0.001,-0.134 0.001,0.135 0.001,0.076 0.001,0.009 0.001,-0.035 0.001,-0.061 0.001,-0.074 0.001,0.359 0.001,0.316 0.000,0.179 0.000,0.074 0.000,0.677 0.000,-0.041 0.000,-0.164 0.000,0.077-0.000,-0.052-0.000,-0.178-0.000,-0.243-0.000,-0.265-0.000,-0.258-0.000,-0.947-0.000,1.091 0.000,0.218-0.000,0.088 0.000,-0.006 0.000,0.629-0.000,-0.169 0.000,-0.278 0.000,-0.319 0.000,-0.316-0.000,-0.285 0.000,-0.241 0.000,-0.193 0.000,-0.686 0.000,1.421-0.163,0.477-0.123,0.213-0.088,0.027-0.059,-0.098-0.037,0.140-0.120,-0.231 0.003,-0.305 0.050,-0.325 0.075,-0.311 0.085,-0.277 0.083,-0.233 0.076,-0.526 0.172,0.626-0.258,0.028-0.029,-0.027 0.006,-0.061 0.028,-0.078 0.040,-0.083 0.044,0.056-0.171,0.021-0.097,-0.011-0.038,-0.032 0.003,-0.043 0.029,-0.047 0.044,-0.047 0.051,-0.043 0.052,-0.227 0.198,-0.081 0.068,0.340-0.459,0.072-0.253,0.096-0.308,-0.030-0.071,-0.062 0.012,-0.078 0.064,-0.082 0.092,-0.078 0.102,-0.069 0.101,-0.155 0.635,0.083-1.282,-0.041-0.386,-0.032-0.172,-0.024-0.021,-0.017 0.080,-0.011 0.140,-0.192-0.863,-0.145-0.390,-0.104-0.098,-0.070 0.095,0.409 2.451,-0.725-2.583,-0.132 0.304,-0.060 0.374,-0.012 0.383,0.837 1.738,-1.252-1.623,-0.282-0.008,-0.108 0.114,0.014 0.187,0.095 0.224,0.142 0.234,-0.702-0.254,-0.115 0.118,0.078 0.196,0.188 0.225,-0.088 0.107,-0.109 0.058,0.011 0.078,0.086 0.086,1.784 0.522,-2.167-0.411,-0.037 0.112,0.107 0.104,0.190 0.090,0.226 0.075,0.232 0.059,-1.200 0.046,-0.912 0.026,-0.496 0.019,-0.185 0.013,-0.938 0.010,-0.077 0.005,0.263 0.002,0.466-0.001,0.567-0.002,0.593-0.003,-0.535 0.007,0.116 0.011,0.373 0.014,0.506 0.014,0.550 0.014,0.536 0.012,0.485 0.010,0.416 0.008,1.108-0.086,-1.430 0.276,-0.203 0.163,-0.083 0.182,-0.091 0.125,0.021 0.053,0.091 0.003,0.129-0.030,-0.018 0.003,0.027-0.015,0.084-0.038,0.115-0.051,0.127-0.055,0.126-0.054,0.117-0.050,0.103-0.044,0.867-0.366,-2.203 0.998,-0.595 0.274,-0.222 0.094,0.037-0.030,0.203-0.108,0.298-0.152,0.662-0.237,0.199-0.020,0.200-0.011,-0.053 0.130,0.296-0.104,0.270-0.122,0.235-0.125,0.196-0.119,0.158-0.107,0.479-0.382,-0.689 0.750,-0.024 0.147,0.055 0.035,0.633-0.831,-0.530 0.823,-0.009 0.071,0.017 0.004,0.034-0.042,0.487-0.803,-0.561 1.164,0.060 0.055,0.084-0.027,0.094-0.078,0.094-0.106,0.087-0.117,0.077-0.116,0.173-0.813,-0.105 1.851,0.062 0.364,0.045 0.026,0.031-0.181,0.019-0.290,0.011-0.330,0.005-0.325,0.000-0.292,-0.003 0.132,-0.003 0.070,-0.003-0.015,-0.003-0.066,-0.003-0.094,-0.003-0.103,0.197 0.111,0.164 0.064,0.130 0.010,0.099-0.026,0.072-0.046,0.049-0.056,0.031-0.059,0.708-0.031,0.784 0.047,0.746 0.046,0.674 0.041,0.584 0.036,-3.283-0.863,0.068 0.000,5.198 0.861,0.645-0.077,0.094-0.116,-0.278-0.135,-0.507-0.139,-0.626-0.133,-3.201-0.307,4.688 0.161,0.125-0.116,-0.424-0.091,-0.737-0.069,-0.877-0.049,-0.896-0.033,-0.839-0.020,-2.738 0.021,2.987-0.034,-0.032-0.003,-0.127 0.002,-0.175 0.004,-0.190 0.006,-0.183 0.006,0.253 0.006,-0.074 0.005,-0.244 0.004,-0.327 0.003,-0.350 0.003,-1.801 0.003,1.438-0.000,-0.353 0.001,-0.337 0.001,-0.297 0.000,-0.248 0.000,-0.196-0.000,-0.147-0.000,-0.104-0.000,-0.069-0.000,-0.042-0.000,-0.022-0.000,-0.008-0.000,0.002-0.000,0.007-0.000,0.010-0.000,0.011-0.000,0.010-0.000,0.009 0.000,0.008-0.000,0.006 0.000,0.004 0.000,0.003 0.000,0.002 0.000,0.001 0.000,0.350-0.356,0.262-0.273,0.183-0.128,0.147-0.054,0.105 0.002,0.070 0.036,0.043 0.054,3.446-1.429</inkml:trace>
</inkml:ink>
</file>

<file path=ppt/ink/ink6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276.000 459.000,'0.021'0.000,"0.032"0.000,0.036 0.000,0.035 0.000,0.032 0.000,0.027 0.000,0.021 0.000,0.016 0.000,0.012 0.000,0.008 0.000,0.005 0.000,0.003 0.000,0.001 0.000,0.000 0.000,-0.001 0.000,-0.001 0.000,-0.001 0.000,-0.001 0.000,-0.001 0.000,-0.001 0.000,-0.001 0.000,-0.001 0.000,-0.000 0.000,-0.000 0.000,-0.000 0.000,-0.000 0.000,-0.000 0.000,0.000 0.000,0.000 0.000,1.229 0.000,1.148 0.000,0.995 0.000,-2.736 0.000,4.509 0.000,0.298 0.000,-0.172 0.000,-0.461 0.000,-0.612 0.000,-0.663 0.000,-0.647 0.000,-0.589 0.000,0.295 0.000,0.014 0.000,-0.110 0.000,-0.180 0.000,-0.209 0.000,-0.211 0.000,-0.427 0.000,-0.133 0.000,-0.160 0.000,3.167 0.000</inkml:trace>
</inkml:ink>
</file>

<file path=ppt/ink/ink6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426.000 494.000,'0.010'0.000,"0.016"0.000,0.018 0.000,0.017 0.000,0.015 0.000,0.013 0.000,0.010 0.000,0.008 0.000,0.005 0.000,0.004 0.000,0.002 0.000,0.001 0.000,0.000 0.000,-0.000 0.000,-0.000 0.000,-0.000 0.000,-0.001 0.000,-0.001 0.000,-0.000 0.000,-0.000 0.000,-0.000 0.000,-0.000 0.000,-0.000 0.000,-0.000 0.000,-0.000 0.000,-0.000 0.000,0.192 0.000,0.319 0.000,0.370 0.000,0.375 0.000,0.351 0.000,0.309 0.000,0.260 0.000,0.209 0.000,-1.976 0.003,2.793 0.059,0.751 0.031,0.478 0.017,0.263 0.006,-2.409-0.061,4.377 0.074,0.219-0.014,-0.154-0.017,-0.382-0.018,-5.164-0.064,5.085 0.042,-0.287-0.014,-0.511-0.012,-0.621-0.010,-0.649-0.008,-0.623-0.006,-0.562-0.004,-2.489-0.001,2.970-0.002,0.034-0.002,0.158-0.001,-0.343-0.000,-0.473 0.000,-0.514 0.001,-0.496 0.001,-0.443 0.001,-0.967 0.002,1.062 0.080,0.038 0.044,-0.030 0.018,-0.070-0.001,-1.252-0.109,1.722 0.277,0.105 0.061,-0.076 0.007,-0.181-0.027,-0.232-0.045,-0.244-0.053,-0.232-0.054,0.359-0.059,0.324-0.036,0.208-0.031,0.118-0.025,0.051-0.020,-1.745-0.023,2.430 0.006,0.313-0.010,0.107-0.006,-0.035-0.004,0.707-0.003,-0.064-0.000,-0.306 0.001,-0.430 0.002,-0.472 0.002,-0.459 0.002,-0.413 0.002,-1.172 0.004,1.837-0.002,0.194 0.001,-0.081 0.001,-0.240 0.001,-0.259 0.000,-0.092 0.000,-0.167 0.000,-0.204 0.000,-0.214 0.000,-0.206 0.000,0.126 0.000,-0.044-0.000,-0.086-0.000,-0.106-0.000,-0.110-0.000,-0.615-0.000,0.728 0.014,0.050 0.021,-0.008 0.025,-0.046 0.026,-0.067 0.025,0.062 0.041,-0.097 0.027,-0.125 0.023,-0.132 0.018,-0.131-0.002,-0.144-0.023,-0.129-0.031,-0.108-0.033,-0.086-0.031,-0.066-0.028,-0.047-0.023,-0.032-0.018,-0.020-0.014,-0.011-0.010,-0.004-0.007,-0.000-0.004,0.003-0.002,0.004-0.001,0.005 0.000,0.005 0.001,0.004 0.001,0.003 0.001,0.003 0.001,0.002 0.001,0.002 0.001,0.001 0.001,0.001 0.000,0.000 0.000,0.111 0.002</inkml:trace>
</inkml:ink>
</file>

<file path=ppt/ink/ink6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723.000 492.000,'0.003'0.014,"0.005"0.021,0.006 0.024,0.006 0.023,0.005 0.021,0.004 0.018,0.004 0.014,0.003 0.011,0.002 0.008,0.001 0.005,0.001 0.003,0.000 0.002,0.000 0.001,0.000 0.000,-0.000-0.000,-0.000-0.001,-0.000-0.001,-0.000-0.001,-0.000-0.001,-0.000-0.001,-0.000-0.000,-0.000-0.000,-0.000-0.000,0.000-0.000,-0.000-0.000,0.034-0.002,0.061 0.027,0.071 0.032,0.073 0.033,0.070 0.032,0.644 0.440,0.338 0.219,0.137 0.078,0.001-0.017,-0.085-0.074,-1.115-0.746,1.548 1.198,0.267 0.278,0.071 0.106,-0.064-0.014,0.243 0.112,-0.094-0.115,-0.159-0.132,-0.187-0.132,-1.534-1.205,1.362 0.967,-0.117-0.145,-0.168-0.161,-0.189-0.160,-0.190-0.148,-0.177-0.130,-0.157-0.109,-0.405-0.223,1.332 0.561,0.411 0.129,0.132 0.021,-0.052-0.048,-0.161-0.086,-0.216-0.103,-0.232-0.105,1.252 0.295,0.980 0.196,0.644 0.086,0.380 0.008,0.182-0.044,-3.915-0.852,4.656 0.921,-0.093-0.073,-0.424-0.126,-0.807-0.203,-0.498-0.132,-0.538-0.126,-0.531-0.115,-0.494-0.100,-0.091-0.067,-0.484-0.091,-0.404-0.065,-0.320-0.044,-0.240-0.027,-0.171-0.014,-0.504 0.029,0.837-0.027,0.252 0.000,0.122 0.002,0.028 0.003,-0.036 0.004,-0.076 0.004,0.681-0.109,0.248-0.088,0.046-0.070,-0.084-0.053,-0.159-0.038,-0.240 0.006,-0.273 0.034,-0.271 0.048,-0.248 0.053,-0.214 0.052,0.659-0.136,0.279-0.047,0.050 0.004,-0.093 0.035,-0.171 0.050,-0.203 0.055,0.551-0.370,0.276-0.224,0.039-0.107,-0.112-0.025,-0.198 0.028,0.516-0.200,0.162-0.069,-0.060 0.013,-0.193 0.063,-0.038-0.134,-0.181-0.002,-0.256 0.080,-0.281 0.124,-0.274 0.142,-0.248 0.141,-0.211 0.130,-0.171 0.112,0.242-0.815,0.131-0.636,0.058-0.478,-0.813 1.979,0.706-1.993,-0.049-0.071,-0.087 0.062,-0.106 0.146,-0.113 0.193,-0.109 0.212,-0.344 1.514,0.238-1.897,-0.097-0.219,-0.076-0.080,-0.066 0.212,-0.048 0.306,-0.033 0.341,-0.021 0.335,-0.012 0.305,-0.005 0.261,-0.001 0.213,0.002 0.166,-0.013-0.257,-0.022-0.130,-0.026-0.034,-0.027 0.030,-0.025 0.068,-0.022 0.086,-0.018 0.092,-0.014 0.088,-0.011 0.079,0.162 0.349,-0.925-1.245,-0.501-0.561,-0.306-0.315,-0.157-0.133,-0.050-0.005,0.024 0.078,1.532 1.791,-3.211-2.991,-0.806-0.378,-0.420-0.054,-0.148 0.148,0.031 0.259,4.008 2.843,-5.653-3.142,-0.450 0.087,0.190 0.309,0.569 0.420,0.754 0.453,0.805 0.435,2.936 1.326,-3.237-1.183,0.191 0.171,0.414 0.199,3.634 1.294,-3.047-1.067,0.530 0.172,0.582 0.175,0.569 0.163,0.516 0.143,0.443 0.119,0.990 0.477,-1.136-0.346,-0.047 0.090,0.017 0.072,0.055 0.055,0.076 0.040,0.082 0.028,-0.014 0.038,0.012 0.027,0.079 0.025,0.117 0.022,0.133 0.018,0.135 0.015,0.039 0.011,0.059 0.010,0.027 0.006,0.005 0.004,-0.009 0.002,-0.017 0.001,-0.021-0.000,-0.021-0.001,-1.096-0.001,-0.782-0.001,-0.523-0.001,-0.320-0.001,-0.869 0.111,-0.453 0.171,-0.191 0.193,0.101 0.138,0.374 0.080,0.471 0.040,0.490 0.013,0.460-0.005,0.264 0.158,0.068 0.136,0.172 0.054,0.230-0.004,1.791-0.853,-1.850 1.010,-0.008 0.073,0.048 0.018,0.083-0.021,0.100-0.044,0.105-0.058,1.575-0.952,-2.321 1.587,-0.157 0.230,0.077 0.056,0.217-0.057,0.220 0.176,0.300-0.033,0.353-0.182,0.358-0.261,0.333-0.291,0.291-0.286,0.009 0.105,0.024 0.027,0.048-0.049,0.059-0.094,0.062-0.116,0.059-0.122,0.053-0.116,0.025 0.218,0.055 0.053,0.047-0.011,0.039-0.049,0.030-0.068,0.200-0.794,-0.150 1.278,0.040 0.220,0.038 0.036,0.033-0.079,0.027-0.144,0.021-0.172,0.016 0.224,0.010 0.138,0.007 0.019,0.005-0.058,0.003 0.253,0.001-0.027,0.000-0.149,-0.001-0.212,-0.001-0.234,-0.001-0.229,-0.001-0.207,-0.001-0.177,0.000-0.540,0.006-0.000,0.042 0.133,0.291 0.446,0.156 0.017,0.108-0.012,0.068-0.030,0.038-0.040,-0.569-0.509,0.835 0.599,0.161 0.052,0.055-0.005,-0.019-0.042,-0.066-0.064,-0.094-0.075,-0.522-0.331,1.827 0.459,0.520-0.046,0.180-0.085,-0.044-0.102,-0.179-0.103,-0.247-0.096,-2.071-0.237,2.481 0.140,0.138-0.066,-0.035-0.051,8.657-0.187</inkml:trace>
</inkml:ink>
</file>

<file path=ppt/ink/ink6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182.000 518.000,'0.036'0.000,"0.056"0.000,0.062 0.000,0.061 0.000,0.055 0.000,0.047 0.000,0.037 0.000,0.029 0.000,0.021 0.000,0.014 0.000,0.009 0.000,0.005 0.000,0.002 0.000,0.000 0.000,-0.001 0.000,-0.002 0.000,-0.002 0.000,-0.002 0.000,-0.002 0.000,0.145 0.000,0.211 0.000,0.236 0.000,0.230 0.000,0.266 0.000,0.602 0.000,0.671 0.000,0.671 0.000,-2.600 0.000,6.269 0.000,1.598 0.000,0.601 0.000,-0.088 0.000,-0.531 0.000,-0.781 0.000,-0.890 0.000,1.936 0.000,2.227 0.000,-8.616 0.000,13.539 0.000,0.438 0.000,-0.856 0.000,-1.588 0.000,-1.910 0.000,-1.952 0.000,-1.818 0.000,-6.852 0.000,9.335 0.000,1.571 0.000,0.360 0.000,-0.454 0.000,-0.954 0.000,-1.214 0.000,-5.862 0.000,8.331 0.000,-0.490 0.000,-1.161 0.000,-1.462 0.000,-1.514 0.000,-1.411 0.000,0.164 0.000,0.113 0.000,-0.316 0.000,-0.083 0.000,-0.658 0.000,-0.800 0.000,-0.825 0.000,-0.775 0.000,-2.228 0.000,1.802 0.000,-0.372 0.000,-0.371 0.000,-0.339 0.000,-0.290 0.000,-1.363 0.000,2.643 0.000,0.893 0.000,0.485 0.000,0.186 0.000,-0.021 0.000,-0.153 0.000,-0.229 0.000,-0.262 0.000,0.463 0.000,0.323 0.000,0.064 0.000,-0.114 0.000,-0.225 0.000,0.396 0.000,-0.267 0.000,-0.428 0.000,-0.500 0.000,-2.866 0.000,2.807 0.000,-0.414 0.000,-0.447 0.000,-0.427 0.000,-0.379 0.000,-0.316 0.000,-0.251 0.000,1.074 0.000,0.614 0.000,0.244 0.000,-0.007 0.000,-0.164 0.000,-2.451 0.000,3.080 0.017,0.146 0.026,-0.083 0.029,-0.217 0.029,-0.279 0.026,-2.038-0.080,1.550 0.054,0.063-0.005,-0.039-0.009,-0.108-0.011,-2.038-0.060,0.010-0.001,2.839 0.051,0.064-0.015,-0.097-0.014,-2.752-0.031,3.041 0.019,-0.329-0.011,-0.468-0.008,-0.510-0.005,-0.490-0.003,-0.435-0.002,-0.362-0.001,-0.286-0.000,-0.691 0.003,5.663-0.015</inkml:trace>
</inkml:ink>
</file>

<file path=ppt/ink/ink6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1039.000 516.000,'0.009'0.000,"0.013"0.000,0.014 0.000,0.014 0.000,0.013 0.000,0.010 0.000,0.008 0.000,0.006 0.000,0.005 0.000,0.003 0.000,0.002 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0.000,0.076 0.054,0.141 0.086,0.166 0.101,0.171 0.104,0.163 0.099,-0.265-0.242,3.221 0.714,1.247 0.164,0.503 0.024,0.005-0.063,-0.299-0.111,-4.259-0.764,4.178 0.520,0.035-0.126,-0.254-0.121,-0.424-0.109,-0.506-0.094,-0.525-0.078,0.646-0.062,0.195-0.047,-0.112-0.034,-0.305-0.023,-0.409-0.015,-0.450-0.008,0.684-0.006,0.110 0.000,-0.127 0.003,-0.266 0.004,-0.333 0.005,-0.348 0.005,0.746 0.005,1.175 0.003,1.207 0.003,0.252 0.002,0.319 0.001,-0.016 0.001,-0.247 0.001,-0.031-0.018,-0.353-0.030,-0.472-0.036,-4.127 0.064,4.297-0.124,-0.718-0.035,-0.775-0.027,-0.755-0.021,-0.686-0.015,-0.592-0.010,-0.488-0.006,-0.385-0.003,-0.885 0.210,1.024-0.224,0.103-0.027,0.088-0.020,-0.129 0.031,-0.180 0.045,-0.195 0.049,-0.188 0.047,-0.167 0.042,-0.139 0.035,-0.259 0.051,0.726-0.040,0.302-0.027,0.170-0.039,0.072-0.044,0.003-0.044,-0.163 0.001,-0.039-0.019,-0.067-0.014,-0.083-0.009,-0.597 0.139,0.839-0.183,-0.090 0.038,-0.130 0.046,-0.143 0.047,-0.139 0.043,-0.125 0.038,-0.106 0.031,-0.085 0.024,-0.425 0.030,0.987-0.249,0.299-0.119,0.109-0.045,-0.019 0.005,-0.098 0.036,0.025-0.025,-0.039-0.010,-0.111 0.009,-0.148 0.021,-0.161 0.027,-0.759 0.287,0.689-0.266,-0.110 0.025,-0.110 0.021,-0.101 0.016,-0.450 0.213,0.336-0.501,-0.111-0.113,-0.096-0.030,-0.078 0.022,-0.061 0.052,-0.045 0.065,-0.031 0.067,-0.020 0.063,-0.011-0.399,-0.005-0.229,-0.001-0.100,0.001-0.013,0.003 0.042,0.004-0.055,0.003 0.002,0.003 0.057,0.003 0.087,0.006 0.841,-0.003-1.010,0.002-0.083,0.001-0.028,0.001 0.008,0.001 0.030,-0.236-0.278,-0.129-0.070,-0.052 0.071,-0.000 0.154,0.033 0.195,0.051 0.204,0.266 0.809,-0.664-1.339,-0.214-0.262,-0.097-0.098,-0.016 0.012,0.851 1.521,-1.078-1.772,-0.007 0.049,0.090 0.175,0.141 0.237,0.160 0.254,0.732 1.154,-0.020-0.019,-1.200-1.546,-0.270-0.221,-0.119-0.060,-0.013 0.049,0.058 0.117,0.100 0.153,-0.120 0.131,-0.026 0.142,0.076 0.181,0.138 0.196,0.171 0.193,0.182 0.178,-0.411-0.120,-0.346-0.086,-0.177-0.016,0.037 0.073,0.138 0.108,0.192 0.121,0.210 0.121,0.206 0.111,0.187 0.096,0.161 0.079,0.601 0.151,-2.301-0.755,-1.027-0.306,-0.584-0.144,-0.263-0.032,-0.042 0.039,0.097 0.080,3.673 1.025,-0.069 0.006,-5.494-0.692,-1.047 0.145,-0.301 0.146,0.213 0.137,0.541 0.122,0.724 0.105,3.702 0.165,-3.736-0.052,0.493 0.070,0.672 0.050,0.737 0.034,3.570-0.004,0.012 0.001,-3.495 0.035,0.492 0.010,0.551 0.002,0.538-0.003,0.482-0.006,0.405-0.007,1.488-0.027,-3.310 0.014,-1.323-0.004,-0.744-0.004,-0.303-0.003,4.622-0.007,-6.628 0.004,0.288-0.003,0.713-0.002,0.918-0.001,0.969-0.001,0.921-0.000,0.816-0.000,2.773 0.001,-3.509-0.001,-0.019 0.000,0.314 0.000,0.491 0.000,0.558 0.000,0.552 0.000,0.501 0.000,0.427 0.000,1.092 0.000,-1.457 0.141,-0.623 0.141,-0.569 0.134,-2.208 0.493,-0.291 0.137,0.232 0.004,0.528-0.076,0.659-0.118,0.680-0.133,-0.101 0.105,-0.046 0.087,0.029 0.060,0.072 0.039,0.092 0.022,0.016 0.060,0.110 0.006,0.258-0.060,0.332-0.097,0.352-0.113,0.337-0.114,0.302-0.105,-0.309 0.380,0.023 0.137,0.156 0.004,0.223-0.076,0.165-0.033,0.030 0.022,0.071-0.039,0.093-0.076,0.877-0.739,-0.857 0.747,0.142-0.098,0.163-0.117,0.163-0.121,0.151-0.113,0.131-0.100,0.109-0.084,0.086-0.067,0.066 0.186,0.045 0.121,0.031 0.066,0.020 0.027,0.011-0.001,0.005 0.443,0.000 0.253,-0.003 0.112,-0.004 0.014,-0.005-0.050,-0.005-0.087,-0.017-1.060,0.024 1.588,0.018 0.301,0.022 0.105,0.023-0.031,0.023-0.117,0.489 0.286,0.333-0.045,0.214-0.148,0.123-0.201,0.056-0.218,0.009-0.212,-1.058-1.272,3.788 1.618,1.510 0.115,0.654-0.076,0.058-0.193,-0.328-0.254,-0.550-0.274,-4.293-1.002,5.585 0.710,0.138-0.255,-0.347-0.215,-0.623-0.172,-0.746-0.132,-0.121-0.096,-0.093-0.059,-0.326-0.040,-0.457-0.025,-0.511-0.013,-2.858 0.046,3.160-0.053,-0.120 0.002,-0.270 0.006,-0.347 0.008,-0.370 0.009,-0.358 0.009,-0.065 0.010,0.362 0.005,0.385 0.004,0.379 0.004,-2.662 0.006,3.218-0.003,0.176 0.002,-0.024 0.002,-0.161 0.001,0.467 0.001,-0.242 0.001,-0.377 0.000,-0.442 0.000,-0.221-0.000,-0.404-0.000,-0.435-0.000,-0.424-0.000,-0.388-0.000,-0.337-0.000,-0.281-0.000,-0.224-0.000,0.313-0.000,0.269-0.000,0.167-0.000,0.464-0.000,0.049-0.000,-0.073-0.000,-0.146 0.000,-0.181 0.000,0.279 0.000,-0.054 0.000,-0.181 0.000,-0.244 0.000,-0.262 0.000,-0.251 0.000,-0.223 0.000,-0.187 0.000,-0.148 0.000,-0.113 0.000,-0.081 0.000,0.798 0.000</inkml:trace>
</inkml:ink>
</file>

<file path=ppt/ink/ink6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473.000 513.000,'0.028'0.000,"0.043"0.000,0.048 0.000,0.048 0.000,0.043 0.000,0.037 0.000,0.030 0.000,0.023 0.000,0.017 0.000,-0.009 0.000,0.009 0.000,0.007 0.000,0.005 0.000,0.004 0.000,0.002 0.000,-0.011 0.000,-0.018 0.000,-0.022 0.000,-0.023 0.000,-0.021 0.000,-0.019 0.000,-0.159 0.012,0.760 0.404,0.283 0.214,0.130 0.111,0.025 0.039,-0.041-0.009,0.808 0.088,0.617-0.012,0.438-0.078,-0.253-0.189,0.100-0.092,0.047-0.092,0.008-0.086,-0.018-0.077,1.033-0.162,0.434-0.150,0.074-0.126,-0.167-0.103,-2.557 0.159,2.383-0.371,-0.390-0.104,-0.429-0.070,-2.683 0.547,2.403-0.790,-0.351-0.071,-0.400 0.016,-0.402 0.071,-0.373 0.101,-0.327 0.113,-0.968 0.565,0.963-0.671,0.022-0.113,-0.044-0.066,-0.085-0.030,0.147-0.350,-0.144 0.010,-0.171 0.099,-0.173 0.145,-0.158 0.161,-0.136 0.156,-0.111 0.140,-0.105-0.765,-0.076-0.430,-0.061-0.169,-0.047 0.008,-0.034 0.118,-0.097-0.253,-0.056-0.068,-0.027 0.101,-0.006 0.203,0.008 0.252,0.016 0.266,0.020 0.255,0.021 0.229,0.075 0.732,-0.411-1.396,-0.340-0.516,-0.047-0.044,-0.056-0.077,-0.002 0.061,0.034 0.147,0.055 0.192,0.064 0.208,0.066 0.204,0.062 0.187,0.352 0.741,0.110 0.227,-0.973-1.460,-0.206-0.146,-0.050 0.041,0.052 0.156,0.112 0.216,0.142 0.237,0.149 0.232,-0.050 0.174,-0.146 0.006,-0.096 0.007,-0.056 0.006,-0.303-0.042,-0.027 0.094,0.049 0.111,0.095 0.114,0.119 0.109,0.013 0.075,0.187 0.103,0.176 0.081,0.154 0.061,0.128 0.044,-0.870 0.028,-0.501 0.017,-0.215 0.009,-0.019 0.004,0.105 0.000,1.732-0.024,-1.964 0.019,-0.092-0.003,0.068-0.003,0.168-0.004,0.222-0.003,-0.491-0.002,0.020-0.003,0.194-0.002,0.285-0.002,0.317-0.001,0.310-0.001,-0.593-0.000,-0.241-0.000,0.011-0.000,0.166 0.000,1.275 0.001,-1.279 0.024,0.175 0.038,0.233 0.043,0.248 0.042,0.235 0.038,0.207 0.032,0.172 0.025,0.639-0.188,-0.849 0.644,-0.140 0.275,-0.020 0.142,0.061 0.044,0.111-0.024,0.137-0.067,-0.012 0.651,0.106 0.226,0.110 0.018,0.104-0.113,0.092-0.186,0.365-1.338,-0.244 2.400,0.079 0.613,0.069 0.257,0.057 0.010,0.104-2.145,0.202 2.022,0.170-0.044,0.124-0.205,0.085-0.302,0.205 0.130,0.024-0.543,-0.011-0.508,-0.032-0.441,-0.042-0.362,-0.044-0.281,0.278 0.324,0.180 0.210,0.052 0.048,-0.036-0.061,-0.090-0.128,-0.119-0.163,-0.740-0.924,1.322 0.960,0.274-0.054,0.093-0.076,-0.028-0.085,-0.101-0.083,0.294-0.027,0.154-0.040,-0.023-0.083,-0.136-0.106,-0.200-0.113,-0.228-0.110,-0.230-0.100,-1.082-0.253,1.276 0.154,0.184-0.027,0.103-0.011,0.378-0.008,0.086-0.023,-0.037-0.025,-0.118-0.024,-0.164-0.022,0.707-0.016,0.215-0.019,-0.004-0.015,-0.144-0.011,-0.223-0.008,0.266-0.006,-0.162-0.004,-0.294-0.002,-0.350-0.000,-0.354 0.000,-0.326 0.001,-0.282 0.001,-0.231 0.001,-0.125 0.001,-0.126 0.001,-0.120 0.001,-0.106 0.001,-0.089 0.000,-0.071 0.000,-0.054 0.000,-0.039 0.000,-0.026 0.000,-0.016 0.000,-0.009 0.000,-0.003-0.000,0.000 0.000,0.002-0.000,0.003 0.000,0.038-0.000,0.058 0.000,0.065 0.000,0.064-0.000,-0.210-0.003,4.362-0.994</inkml:trace>
</inkml:ink>
</file>

<file path=ppt/ink/ink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769.000 222.000,'0.013'0.000,"0.019"0.000,0.022 0.000,0.022 0.000,0.020 0.000,0.017 0.000,0.013 0.000,0.010 0.000,0.008 0.000,0.005 0.000,0.003 0.000,0.002 0.000,0.001 0.000,0.000 0.000,-0.000 0.000,-0.001 0.000,-0.001 0.000,-0.001 0.000,-0.001 0.000,-0.001 0.000,0.080 0.000,0.114 0.000,0.127 0.000,0.124 0.000,-0.481 0.006,0.775 0.195,0.124 0.101,0.019 0.051,-0.047 0.016,-0.083-0.007,-0.099-0.021,-0.485-0.219,0.410 0.143,0.078 0.050,0.266 0.130,-0.001 0.018,-0.043-0.004,-0.066-0.018,-0.098-0.060,-0.055-0.028,-0.075-0.028,-0.083-0.027,-0.084-0.024,-0.439-0.213,0.586 0.257,0.032-0.005,-0.016-0.025,-0.047-0.036,-0.063-0.041,0.206 0.131,0.037 0.042,-0.037-0.005,-0.081-0.033,-0.101-0.049,-0.106-0.055,-0.100-0.054,-0.089-0.049,-0.074-0.042,-0.064-0.028,-0.063-0.021,-0.051-0.012,-0.039-0.006,-0.029-0.002,-0.020 0.001,-0.013 0.003,-0.007 0.004,-0.003 0.004,-0.001 0.003,0.001 0.003,0.002 0.003,0.002 0.002,0.003 0.001,0.002 0.001,0.002 0.001,0.002 0.000,0.001 0.000,0.001 0.000,0.001-0.000,0.000-0.000,0.000-0.000,0.000-0.000,0.000-0.000,0.000-0.000,-0.000-0.000,-0.000-0.000,-0.000-0.000,-0.000-0.000,-0.000-0.000,0.000-0.000,-0.000-0.000,0.000 0.000,-0.000 0.000,0.000 0.000,-0.009-0.044,-0.038 0.023,-1.258 0.754,-0.793 0.405,-0.555 0.245,-0.363 0.124,-0.142 0.026,0.110-0.088,0.226-0.136,0.282-0.156,0.296-0.156,0.282-0.145,0.252-0.126,0.214-0.105,0.173-0.084,0.134-0.064,0.099-0.046,0.847-0.380,-2.008 0.799,-0.435 0.166,-0.071 0.040,-7.633 3.163</inkml:trace>
</inkml:ink>
</file>

<file path=ppt/ink/ink7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691.000 530.000,'0.046'0.015,"0.071"0.024,0.080 0.027,0.078 0.026,0.071 0.024,0.061 0.020,0.049 0.016,0.038 0.013,0.028 0.009,0.019 0.006,0.012 0.004,0.020-0.024,0.087-0.019,0.099-0.023,0.100-0.023,0.755-0.017,0.394-0.023,0.193-0.019,0.054-0.015,-1.832-0.018,2.196 0.006,0.091-0.007,-0.087-0.004,-0.190-0.003,-0.237-0.001,-0.246-0.000,-1.575 0.005,2.667-0.004,0.831 0.001,0.556 0.001,0.339 0.001,0.175 0.001,1.922 0.000,0.533 0.001,-0.121 0.000,-0.510 0.000,-0.704 0.000,-4.947 0.000,4.933 0.000,0.371 0.000,0.100 0.000,-0.085 0.000,0.031 0.000,-0.293-0.000,-0.487 0.000,-0.582 0.000,0.328 0.000,-0.639-0.000,-0.679 0.000,-0.643 0.000,-0.564-0.000,-0.466 0.000,-1.981 0.000,2.284 0.000,0.194 0.000,0.235 0.000,-0.085 0.000,-0.217 0.000,-0.284 0.000,-0.303 0.000,-0.291 0.000,-0.200 0.000,-0.299 0.000,-0.295 0.000,-0.268 0.000,-0.229 0.000,-0.186 0.000,-0.151-0.025,-0.039-0.040,-0.009-0.048,0.012-0.050,0.025-0.048,0.196-0.041,0.090 0.004,0.035 0.021,-0.003 0.030,-0.027 0.034,-0.040 0.034,4.400-0.082</inkml:trace>
</inkml:ink>
</file>

<file path=ppt/ink/ink7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1057.000 525.000,'0.020'0.000,"0.030"0.000,0.033 0.000,0.032 0.000,0.029 0.000,0.024 0.000,0.019 0.000,0.014 0.000,0.010 0.000,0.007 0.000,0.004 0.000,0.002 0.000,0.001 0.000,0.000 0.000,-0.001 0.000,-0.001 0.000,-0.001 0.000,-0.001 0.000,-0.001 0.000,-0.001 0.000,-0.001 0.000,-0.000 0.000,-0.000 0.000,0.096 0.000,0.167 0.000,0.191 0.000,0.190 0.000,0.174 0.000,0.151 0.000,0.124 0.000,0.097 0.000,0.073 0.000,-1.154 0.000,3.376 0.000,1.428 0.000,0.833 0.000,0.385 0.000,0.062 0.000,-0.156 0.000,0.418 0.000,0.297 0.000,0.138 0.000,0.024 0.000,-0.054 0.000,1.065 0.000,0.224 0.000,-0.281 0.000,-0.598 0.000,-0.770 0.000,-0.835 0.000,0.502 0.000,0.003 0.000,-0.256 0.000,-0.410 0.000,-4.508 0.000,0.026 0.000,5.893 0.000,-0.111 0.000,-0.568 0.000,-0.806 0.000,-0.889 0.000,-0.868 0.000,-0.784 0.000,-0.669 0.000,1.095-0.309,0.662-0.190,0.262-0.099,-0.013-0.034,-0.188 0.010,14.654-2.714</inkml:trace>
</inkml:ink>
</file>

<file path=ppt/ink/ink7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52.000 421.000,'-0.005'-0.020,"-0.007"-0.030,-0.008-0.033,-0.008-0.033,-0.007-0.029,-0.006-0.024,-0.005-0.020,-0.004-0.015,-0.003-0.011,-0.002-0.007,-0.001-0.004,-0.001-0.002,-0.000-0.001,0.000 0.000,0.000 0.001,0.000 0.001,0.000 0.001,0.000 0.001,0.012-0.004,0.006-0.057,0.006-0.069,0.006-0.071,0.005-0.166,0.006-0.171,0.005-0.176,0.004-0.166,0.003-0.148,0.002-0.125,0.113-0.542,0.094-0.263,0.074-0.102,0.056 0.007,0.040 0.074,0.013 0.143,0.054 0.006,0.056 0.041,0.054 0.061,0.056-0.059,-0.051 0.194,-0.077 0.207,-0.087 0.199,-0.320 1.146,0.308-1.080,-0.038 0.101,-0.052 0.123,-0.056 0.127,0.049-0.086,0.013 0.012,-0.006 0.051,-0.017 0.070,-0.022 0.075,-0.023 0.072,-0.022 0.064,-0.173 0.599,0.169-0.655,0.035-0.114,0.024-0.044,0.016 0.007,0.073-0.169,-0.030 0.146,-0.044 0.170,-0.048 0.170,-0.047 0.155,-0.042 0.133,-0.036 0.108,-0.029 0.084,-0.022 0.061,-0.016 0.042,-0.011 0.027,-0.007 0.016,-0.004 0.007,-0.002 0.001,-0.000-0.002,0.001-0.004,0.001-0.005,0.001-0.005,0.001-0.005,0.001-0.004,0.001-0.003,0.001-0.003,0.001-0.002,0.001-0.001,0.000-0.001,0.000-0.001,0.000-0.000,0.000-0.000,0.000 0.000,-0.000 0.000,-0.000 0.000,-0.000 0.000,-0.000 0.000,-0.000 0.000,-0.000 0.000,0.081 0.059,0.125 0.089,0.141 0.101,0.286 0.535,0.195 0.353,0.121 0.210,0.065 0.104,0.025 0.030,-0.002-0.019,-0.018-0.047,0.614 1.266,0.618 1.163,0.499 0.913,0.608 1.066,0.143 0.284,-0.119-0.159,-0.282-0.437,-0.370-0.590,0.195 0.335,-0.388-0.664,-0.463-0.778,-0.467-0.777,-0.428-0.707,-0.366-0.602,0.157 0.127,-0.004-0.099,-0.096-0.216,-0.142-0.266,-0.157-0.273,-0.152-0.252,-0.135-0.216,-0.112-0.175,-0.089-0.135,-0.066-0.098,-0.047-0.067,-0.031-0.043,-0.019-0.024,-0.010-0.011,-0.003-0.002,0.001 0.004,0.003 0.007,0.004 0.008,0.005 0.008,0.004 0.007,0.004 0.006,0.003 0.005,0.002 0.004,0.002 0.003,0.001 0.002,0.001 0.001,0.000 0.001,0.000 0.000,0.000 0.000,-0.130-0.142,-0.210-0.209,-0.143-0.147,-0.110-0.113,-0.080-0.084,0.546 0.535,-0.970-0.933,-0.185-0.141,-0.080-0.029,-0.007 0.045,0.040 0.089,1.081 0.900,-0.020-0.011,-1.853-1.357,-0.196-0.103,0.034 0.037,0.173 0.120,0.245 0.161,0.268 0.173,1.312 0.971,-1.762-1.334,-0.186-0.157,-0.033-0.039,0.065 0.038,1.380 1.070,-1.167-0.893,0.107 0.078,0.164 0.116,0.191 0.133,-0.205-0.092,0.056 0.075,0.135 0.111,0.174 0.124,0.185 0.123,0.178 0.113,0.159 0.098,-0.025 0.016,0.069 0.079,0.103 0.097,0.116 0.100,0.114 0.093,0.103 0.082,0.088 0.068,0.071 0.053,0.055 0.040,0.040 0.029,0.028 0.019,0.018 0.012,0.010 0.006,0.005 0.002,0.001-0.000,-0.001-0.002,-0.003-0.003,-0.004-0.003,-0.004-0.003,-0.379-0.382,-0.232-0.227,-0.118-0.112,-0.036-0.030,0.019 0.025,0.053 0.058,0.071 0.075,-0.049 0.066,-0.123 0.056,-0.160 0.045,0.831 0.331,-1.270-0.463,-0.080-0.026,0.082 0.023,0.175 0.051,0.217 0.064,0.225 0.066,0.211 0.063,0.185 0.055,0.153 0.046,-0.056-0.047,0.003-0.006,0.034 0.017,0.050 0.029,0.055 0.034,0.054 0.034,0.048 0.031,0.040 0.027,0.032 0.022,0.024 0.017,0.018 0.012,0.012 0.008,0.007 0.005,0.004 0.003,0.002 0.001,-0.000 0.000,-0.001-0.000,-0.001-0.001,-0.002-0.001,-0.002-0.001,-0.001-0.001,-0.001-0.001,-0.001-0.001,-0.001-0.001,-0.001-0.000,-0.000-0.000,-0.000-0.000,-0.000-0.000,-0.000-0.000,0.000 0.000,0.000 0.000,0.000 0.000,0.000 0.000,0.000 0.000,0.000 0.000,0.000 0.000,0.000 0.000,0.000 0.000,0.000 0.000,0.000 0.000,0.204-0.134,0.199-0.092,0.185-0.054,0.590-0.173,0.476-0.085,0.463-0.072,0.420-0.058,0.362-0.045,-0.103 0.071,-0.044 0.058,-0.131 0.077,-0.180 0.085,-0.201 0.085,-0.203 0.080,-1.550 0.216,3.572-0.427,0.759-0.046,0.259 0.017,-4.113 0.423,4.089-0.413,-0.174 0.027,-0.425 0.053,-0.554 0.066,-0.596 0.069,-0.578 0.066,-0.525 0.059,-0.452 0.051,-1.407 0.099,1.773-0.050,0.128 0.031,-0.058 0.023,-0.174 0.016,-0.235 0.011,-0.256 0.006,-1.224-0.011,1.019 0.013,-0.154 0.000,-0.169-0.001,-0.167-0.002,-0.154-0.002,-0.135-0.002,-0.424-0.008,0.518 0.006,0.018-0.002,-0.001-0.002,-0.012-0.001,-0.044 0.007,-0.115 0.011,-0.126 0.012,-0.121 0.012,-0.107 0.011,-0.089 0.009,-0.070 0.007,-0.052 0.006,-0.037 0.004,-0.024 0.003,-0.015 0.002,-0.007 0.001,-0.002 0.000,0.001 0.000,0.003-0.000,0.004-0.000,0.004-0.000,0.004-0.000,0.003-0.000,0.003-0.000,0.002-0.000,0.001-0.000,0.001-0.000,0.001-0.000,0.000-0.000,0.000-0.000,0.000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0.000,0.114-0.067,-0.632 0.231,-0.397 0.157,-0.323 0.147,1.106-0.439,-3.811 1.251,-1.311 0.373,-0.441 0.113,0.127-0.054,0.462-0.152,0.626-0.198,0.672-0.209,3.229-1.006,-0.008 0.006,-4.006 1.442,-0.268 0.225,0.087 0.091,0.302-0.115,0.505-0.203,0.616-0.252,0.635-0.262,0.594-0.246,0.520-0.216,0.431-0.180,1.068-0.422,-0.350 0.134,-1.664 0.618,-0.209 0.051,0.050-0.050,0.202-0.106,1.825-0.609,-0.000 0.004,-1.592 0.647,0.140-0.005,0.214-0.061,0.245-0.092,0.247-0.105,0.230-0.106,0.723-0.333,-1.205 0.418,-0.194 0.048,-0.026 0.027,0.084 0.011,-0.159 0.030,0.117-0.058,0.182-0.070,0.204-0.071,0.200-0.066,0.179-0.057,-0.768 0.347</inkml:trace>
</inkml:ink>
</file>

<file path=ppt/ink/ink7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157.000 579.000,'0.015'0.019,"0.023"0.029,0.026 0.032,0.025 0.032,0.023 0.028,0.019 0.024,0.015 0.019,0.012 0.015,0.008 0.011,0.006 0.007,0.004 0.005,0.002 0.002,0.001 0.001,0.000 0.000,-0.000-0.000,-0.001-0.001,-0.001-0.001,-0.001-0.001,-0.001-0.001,-0.001-0.001,-0.000-0.001,-0.000-0.000,-0.000-0.000,0.254 0.295,0.381 0.443,0.168 0.156,0.193 0.166,0.148 0.104,0.108 0.057,-0.755-0.815,1.728 1.305,0.231 0.031,-0.022-0.117,-0.176-0.199,-0.256-0.232,-0.284-0.233,-1.539-0.959,1.893 1.067,0.055-0.063,-0.105-0.147,-0.192-0.185,-1.645-0.732,1.406 0.513,-0.040-0.098,-0.108-0.103,-0.145-0.099,0.226-0.072,-0.001-0.091,-0.056-0.074,-0.086-0.057,-0.098-0.042,0.535-0.028,0.324-0.018,0.129-0.011,-0.005-0.005,-1.943 0.020,1.844-0.018,0.096 0.001,0.024 0.002,1.004-0.002,-0.013 0.004,-0.226 0.004,-0.335 0.004,-0.370 0.003,-0.359 0.003,-1.754-0.008,2.438-0.536,0.539-0.307,0.212-0.164,-0.020-0.059,-0.174 0.015,-2.647 0.827,3.611-1.170,-0.110 0.000,-0.382 0.090,-0.518 0.138,-0.558 0.156,-0.536 0.154,0.028-0.179,-0.023-0.084,-0.145 0.017,-0.212 0.081,-0.239 0.116,-0.239 0.129,-0.054-0.052,-0.145 0.025,-0.165 0.057,-0.164 0.073,-0.151 0.077,-0.131 0.074,-0.109 0.066,-0.402 0.366,0.470-0.580,0.055-0.187,0.005-0.137,-0.031-0.094,0.081-0.391,-0.113 0.003,-0.118 0.057,-0.112 0.084,-0.098 0.094,-0.081 0.092,-0.064 0.082,-0.084 0.880,-0.002-0.024,0.025-1.606,-0.029-0.319,-0.019-0.085,-0.011 0.068,-0.006-0.270,-0.001 0.017,0.001 0.171,0.003 0.252,0.004 0.281,0.004 0.275,0.007 0.563,-0.002-0.964,0.003-0.110,0.004 0.840,0.002 0.732,-0.002-1.942,0.001 0.020,0.001 0.187,0.001 0.273,0.000 0.301,0.000 0.293,0.000 0.262,-0.018 0.793,-1.127-1.607,-0.651-0.443,-0.343-0.163,-0.121 0.029,0.030 0.149,1.753 1.775,-2.798-2.057,-0.292 0.095,0.046 0.244,0.253 0.318,0.363 0.338,0.403 0.324,0.395 0.290,0.359 0.245,0.308 0.198,0.252 0.152,-2.469-0.378,-1.635-0.211,-0.978-0.088,-0.488-0.004,-0.142 0.049,0.086 0.078,5.446 0.693,-7.665-0.746,-0.458 0.059,0.415 0.107,0.922 0.128,1.160 0.130,1.211 0.121,1.144 0.105,3.779 0.217,-2.943-0.097,-0.089 0.046,-0.041 0.037,-0.005 0.029,-1.088 0.010,0.030-0.003,0.299-0.015,0.449-0.021,0.512-0.024,-0.346-0.016,0.255 0.002,0.449 0.010,0.532 0.014,0.538 0.015,0.497 0.014,1.125 0.031,-1.041-0.013,0.089 0.009,0.148 0.007,0.175 0.006,0.179 0.004,-0.287 0.023,-0.198 0.033,-0.106 0.038,-0.038 0.038,0.008 0.036,0.038 0.032,0.055 0.027,1.317-0.171,-1.900 0.532,-0.311 0.222,-0.074 0.128,0.087 0.057,0.189 0.006,0.244-0.028,1.659-0.759,-2.041 1.150,-0.055 0.157,0.111 0.027,0.212-0.060,0.262-0.113,0.277-0.139,0.267-0.146,1.127-0.852,-1.175 1.284,0.111 0.097,0.138-0.030,0.144-0.107,0.677-0.930,-0.565 0.855,0.161-0.143,0.168-0.154,0.158-0.147,0.137-0.130,0.113-0.108,0.096-0.045,0.052 0.007,0.039-0.024,0.028-0.043,0.019 0.180,0.012 0.115,0.006 0.065,0.002 0.028,0.001 0.171,-0.003 0.014,-0.004-0.054,-0.004-0.094,-0.004-0.112,-0.004-0.116,-0.007-0.647,1.298 1.524,0.788 0.410,0.422 0.132,0.161-0.050,-0.013-0.158,-0.119-0.211,-1.369-1.079,2.508 1.171,0.650 0.117,0.345 0.018,0.118-0.050,2.598 0.401,0.888-0.061,0.069-0.211,-0.460-0.291,0.400-0.125,-0.750-0.295,-1.003-0.284,-1.071-0.253,-1.021-0.212,-3.649-0.544,2.597 0.295,-0.465-0.122,-0.462-0.100,-0.429-0.078,-0.378-0.059,-0.051-0.046,-0.237-0.032,-0.219-0.018,-0.189-0.007,-0.155-0.000,-0.121 0.004,0.349-0.195,0.128-0.118,-0.004-0.061,-0.083-0.022,-0.124 0.004,-0.137 0.019,-0.133 0.027,-0.119 0.029,-0.117 0.048,-0.110 0.059,-0.094 0.059,-0.076 0.053,-0.058 0.045,-0.042 0.036,-0.028 0.027,-0.018 0.020,-0.010 0.013,-0.004 0.008,-0.000 0.005,0.002 0.002,0.003 0.000,0.004-0.001,0.004-0.002,0.003-0.002,0.003-0.002,0.002-0.002,0.002-0.001,0.001-0.001,0.001-0.001,0.000-0.001,0.000-0.000,0.000-0.000,0.000-0.000,-0.000-0.000,-0.000 0.000,-0.000 0.000,-0.000 0.000,-0.000 0.000,-0.000 0.000,-0.000 0.000,-0.000 0.000,-0.000 0.000,-0.000 0.000,0.069 0.000</inkml:trace>
</inkml:ink>
</file>

<file path=ppt/ink/ink7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159.000 595.000,'0.013'0.000,"0.020"0.000,0.023 0.000,0.022 0.000,0.020 0.000,0.017 0.000,0.014 0.000,0.011 0.000,0.008 0.000,0.005 0.000,0.003 0.000,0.002 0.000,0.001 0.000,0.000 0.000,-0.000 0.000,-0.001 0.000,-0.001 0.000,-0.001 0.000,-0.001 0.000,-0.001 0.000,-0.000 0.000,-0.000 0.000,-0.000 0.000,-0.000 0.000,-0.000 0.000,-0.000 0.000,-0.084 0.000,1.696 0.000,0.924 0.000,0.563 0.000,0.296 0.000,1.037 0.000,0.680 0.000,0.195 0.000,-0.130 0.000,-0.328 0.000,-3.999 0.000,5.004 0.000,0.171 0.000,-0.260 0.000,-0.511 0.000,-0.628 0.000,-0.652 0.000,-3.310 0.000,4.002 0.000,-0.016 0.000,-0.315 0.000,-0.472 0.000,-0.529 0.000,-0.520 0.000,1.106 0.000,0.699 0.000,0.268 0.000,0.681 0.000,-0.197 0.000,-0.514 0.000,-0.666 0.000,-0.704 0.000,-0.669 0.000,0.397 0.000,0.184 0.000,-0.085 0.000,-0.250 0.000,-0.338 0.000,-1.747 0.000,1.668 0.000,-0.198 0.000,-0.294 0.000,-0.333 0.000,-0.334 0.000,-0.310 0.000,-0.219 0.000,-0.211 0.000,-0.156 0.000,-0.109 0.000,-0.071 0.000,-0.324 0.000,0.428 0.000,0.051 0.000,0.009 0.000,0.090 0.000,-0.089 0.000,-0.107 0.000,-0.108 0.000,-0.099 0.000,-0.085 0.000,-0.069 0.000,-0.053 0.000,-0.038 0.000,-0.026 0.000,-0.017 0.000,-0.009 0.000,-0.004 0.000,-0.001 0.000,0.002 0.000,-0.087-0.009,0.349-0.299,0.234-0.235,0.127-0.134,0.062-0.070,0.014-0.022,0.122-0.101,-0.058 0.087,-0.077 0.113,-0.084 0.122,-0.082 0.118,-0.074 0.107,0.969 0.001</inkml:trace>
</inkml:ink>
</file>

<file path=ppt/ink/ink7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227.000 646.000,'0.014'0.000,"0.021"0.000,0.023 0.000,0.022 0.000,0.020 0.000,0.017 0.000,0.014 0.000,0.010 0.000,0.007 0.000,0.005 0.000,0.003 0.000,0.002 0.000,0.001 0.000,0.000 0.000,-0.000 0.000,-0.001 0.000,-0.001 0.000,-0.001 0.000,-0.001 0.000,-0.001 0.000,-0.000 0.000,-0.000 0.000,-0.000 0.000,-0.000 0.000,-0.000 0.000,-0.000 0.000,0.024 0.000,0.098 0.000,0.120 0.000,0.128 0.000,0.564 0.000,0.315 0.000,0.178 0.000,0.076 0.000,0.004 0.000,-0.043 0.000,0.484 0.000,0.456 0.000,0.501 0.000,-0.062 0.000,-0.236 0.000,-0.330 0.000,-0.365 0.000,-0.361 0.000,-0.332 0.000,-0.289 0.000,-0.240 0.000,-0.668 0.000,1.086 0.012,0.265 0.020,0.120 0.024,0.015 0.025,-0.056 0.024,0.468 0.045,0.107 0.036,-0.043 0.034,-0.136 0.030,-0.185 0.025,-0.203 0.020,-0.960-0.179,1.271 0.213,0.168 0.012,0.022-0.015,-0.076-0.031,-1.610-0.236,1.682 0.196,-0.109-0.048,-0.156-0.046,-0.174-0.042,-0.173-0.036,-0.159-0.029,-1.062-0.046,1.299 0.020,-0.012-0.017,-0.117-0.012,-0.174-0.007,-0.196-0.004,-0.195-0.002,-0.702 0.010,1.143-0.009,0.244 0.001,0.086 0.001,-0.023 0.001,-0.093 0.001,-0.132 0.001,0.089 0.001,0.004 0.001,-0.019 0.001,-0.033 0.001,-0.039 0.001,0.120 0.000,-0.008 0.000,-0.089 0.000,-0.135 0.000,-0.154 0.000,-0.155 0.000,-0.144 0.000,-0.127-0.000,0.603-0.111,0.436-0.099,0.297-0.085,0.186-0.070,-1.291 0.180,1.647-0.488,-0.024-0.107,-0.184-0.032,-0.272 0.018,-0.309 0.049,-0.310 0.065,-0.287 0.071,-0.972 0.484,0.794-0.634,-0.069-0.135,-0.089-0.082,-0.098-0.042,-0.052-0.094,-0.142 0.073,-0.133 0.102,-0.118 0.113,-0.100 0.112,-0.081 0.103,-0.063 0.090,-0.046-0.054,-0.031-0.037,-0.021-0.010,-0.013 0.008,-0.007 0.020,0.025 0.456,-0.060-0.926,-0.052-0.237,-0.059-0.103,-0.061-0.008,-0.099-0.312,-0.037 0.070,-0.019 0.160,-0.006 0.200,0.002 0.206,0.007 0.192,-0.191-0.088,-0.102-0.012,-0.024 0.071,0.028 0.117,0.058 0.137,0.072 0.139,0.019 0.032,-0.004-0.010,0.029 0.009,0.050 0.021,-0.120 0.025,-0.110-0.017,-0.080-0.027,-0.055-0.032,0.621 0.400,-0.927-0.659,-0.021-0.048,0.053 0.012,0.096 0.050,0.116 0.071,0.121 0.079,0.115 0.078,0.103 0.072,-0.814-0.439,-0.566-0.289,-0.328-0.138,-0.147-0.029,1.849 1.060,-2.855-1.486,-0.282-0.035,-0.090 0.060,0.037 0.115,0.114 0.140,-0.072 0.103,-0.085 0.061,0.069 0.094,0.164 0.109,0.214 0.111,0.232 0.105,0.227 0.093,1.562 0.468,-2.108-0.518,-0.455-0.034,-0.309 0.013,-0.191 0.044,-0.693-0.014,0.086 0.082,0.312 0.085,0.443 0.081,0.501 0.073,0.508 0.063,2.543 0.395,-3.073-0.350,0.186 0.098,0.371 0.090,0.454 0.078,0.467 0.064,0.436 0.049,1.499 0.061,-1.553-0.019,0.012 0.024,0.099 0.015,0.145 0.009,-0.292 0.194,-0.036 0.117,0.095 0.061,0.167 0.021,0.196-0.005,1.216-0.322,-1.672 0.655,-0.227 0.163,-0.021 0.047,0.112-0.030,0.189-0.078,0.225-0.102,0.231-0.111,0.218-0.108,-0.194-0.036,-0.254 0.017,-0.153-0.002,-0.075-0.014,1.457-0.369,-2.128 0.579,0.129 0.020,0.447-0.086,0.270-0.039,0.279-0.047,0.265-0.049,0.236-0.047,0.200-0.042,0.163-0.035,0.470-0.294,-0.857 0.608,-0.137 0.132,-0.005 0.027,0.077-0.040,0.121-0.078,0.138-0.095,0.157-0.112,0.091-0.060,0.073-0.048,0.056-0.036,0.042-0.026,0.029-0.018,0.027 0.331,0.056 0.149,0.056 0.038,0.051-0.034,0.044-0.075,0.036-0.094,0.028 0.156,0.018 0.140,0.013 0.094,0.009 0.058,0.006 0.347,0.003 0.107,0.001-0.024,-0.000-0.105,-0.001-0.146,0.031 0.244,0.051 0.182,0.061 0.057,0.063-0.029,-0.158-1.359,0.030 0.010,1.120 1.750,0.490 0.029,0.277-0.111,0.120-0.192,0.011-0.230,0.241-0.134,0.175-0.106,0.066-0.122,-0.011-0.125,-0.060-0.118,1.338 0.078,0.469-0.073,0.007-0.113,-0.284-0.130,-0.444-0.130,-0.510-0.120,-2.502-0.434,2.224 0.302,-0.060-0.048,-0.077-0.028,-0.083-0.013,-0.081-0.003,0.529 0.096,-0.062 0.000,-0.225-0.035,-0.306-0.053,-0.329-0.060,-1.354-0.170,1.463 0.085,0.008-0.046,-0.147-0.039,-0.233-0.031,-0.270-0.024,-0.271-0.018,-0.251-0.012,-0.025-0.007,-0.061-0.004,-0.099-0.002,-0.116-0.000,-0.119 0.001,-0.111 0.001,0.162 0.002,0.154 0.002,0.124 0.001,0.097 0.001,0.072 0.001,-0.898 0.002,1.080-0.001,0.076 0.001,0.004 0.001,-0.045 0.000,-0.074 0.000,-0.089 0.000,-0.938-0.000,1.066 0.000,-0.009 0.000,-0.062 0.000,-0.092 0.000,-0.106-0.000,-0.107-0.000,-0.020-0.074,-0.010-0.042,0.018-0.018,0.035-0.002,0.204 0.001,0.015 0.017,-0.062 0.021,-0.105 0.021,-0.122 0.019,-0.123 0.016,-0.047 0.015,-0.007 0.009,-0.036 0.007,-0.053 0.005,1.473 0.037</inkml:trace>
</inkml:ink>
</file>

<file path=ppt/ink/ink7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696.000 654.000,'0.009'0.006,"0.014"0.009,0.016 0.010,0.015 0.010,0.014 0.009,0.012 0.008,0.010 0.006,0.007 0.005,0.005 0.004,0.004 0.003,0.002 0.002,0.001 0.001,0.001 0.000,0.000 0.000,-0.000-0.000,-0.000-0.000,-0.000-0.000,-0.000-0.000,-0.000-0.000,-0.000-0.000,-0.000-0.000,-0.000-0.000,-0.000-0.000,-0.000-0.000,-0.000-0.000,-0.000 0.000,0.000-0.000,0.000 0.000,-0.079-0.058,0.365 0.047,0.187-0.008,0.132-0.009,0.087-0.009,-0.631-0.027,1.390 0.018,0.401-0.007,0.189-0.006,0.042-0.005,-0.054-0.003,-0.110-0.002,-1.601-0.001,2.918-0.001,0.774-0.001,0.336-0.000,0.023-0.000,-0.186 0.000,-0.313 0.000,-3.118 0.001,0.017 0.000,4.088-0.001,-0.018 0.000,-0.309 0.000,-0.466 0.000,-0.529 0.000,-0.527 0.000,0.110 0.000,0.038 0.000,-0.142 0.000,-0.250 0.000,-0.303 0.000,-0.317 0.000,-1.787-0.000,2.772 0.000,0.274 0.000,-0.055 0.000,-0.253 0.000,-0.354 0.000,-0.387 0.000,0.269-0.000,0.428 0.000,0.169 0.000,-0.020 0.000,-2.523 0.000,2.946 0.000,-0.144 0.000,-0.283 0.000,-0.357 0.000,-0.383 0.000,-0.376 0.000,0.961 0.000,0.274 0.000,-0.021 0.000,-0.204 0.000,-0.303 0.000,-2.315 0.000,3.322 0.000,0.451 0.000,0.054 0.000,-0.204 0.000,-0.354 0.000,-0.424 0.000,0.606 0.000,0.263 0.000,0.024 0.000,-0.017 0.000,-0.095 0.000,-0.252 0.000,-0.338 0.000,-0.372 0.000,0.038 0.000,-0.051 0.000,-0.198 0.000,-0.284 0.000,-0.324 0.000,-1.901 0.000,2.174 0.000,-0.053 0.000,-0.184 0.000,-0.257 0.000,-0.286 0.000,-0.285 0.000,-0.264 0.000,-0.232 0.000,-0.906 0.000,1.865 0.000,0.378 0.000,0.053 0.000,-0.150 0.000,-0.261 0.000,0.067 0.000,0.118 0.000,-0.001 0.000,-0.078 0.000,-0.124 0.000,-0.145 0.000,0.290-0.027,0.101-0.043,-0.039-0.051,-0.127-0.052,-0.177-0.049,-1.589 0.175,1.598-0.224,-0.193-0.009,-0.224 0.003,-0.227 0.011,-0.211 0.015,-0.184 0.016,-0.750 0.177,1.694-0.571,0.406-0.188,0.120-0.081,-0.071-0.007,-0.189 0.041,-0.250 0.069,-0.271 0.082,-1.332 0.567,1.614-0.870,-0.027-0.123,-0.120-0.062,-0.166-0.019,-0.439 0.193,-0.189 0.047,-0.189 0.080,-0.177 0.097,-0.158 0.103,-0.071-0.081,-0.106 0.089,-0.061 0.101,-0.029 0.099,-0.007 0.089,0.007 0.075,-0.138 0.161,0.092-0.691,-0.021-0.247,-0.024-0.096,-0.024 0.009,-0.023 0.076,-0.020 0.115,-0.045 0.793,-0.055-1.009,-0.071-0.072,-0.050 0.019,-0.033 0.077,-0.019 0.110,-0.009 0.123,0.177 0.761,-0.307-0.914,-0.082-0.133,-0.034-0.039,0.002 0.028,0.353 0.960,-0.678-1.327,-0.115-0.012,-0.048 0.060,-0.002 0.102,0.027 0.122,0.044 0.125,0.052 0.118,0.663 0.882,-1.432-1.581,-0.334-0.247,-0.099-0.022,0.054 0.119,0.144 0.196,0.187 0.227,-1.306-0.568,-0.617-0.206,-0.156 0.021,0.140 0.158,0.308 0.229,-0.145 0.180,-0.169 0.096,0.066 0.174,0.215 0.212,0.298 0.223,-0.170 0.162,0.289 0.230,0.375 0.194,0.398 0.156,0.135 0.123,0.069 0.077,0.132 0.055,0.163 0.038,0.173 0.023,0.167 0.013,1.017-0.040,-0.034 0.000,-0.052 0.000,-2.282 0.040,-0.610-0.002,-0.293-0.004,-0.061-0.006,-0.908-0.002,0.068-0.008,0.340-0.007,0.484-0.006,0.536-0.005,0.527-0.004,-0.099-0.003,0.096-0.002,0.201-0.001,0.250-0.001,0.261-0.000,1.473 0.001,-2.108-0.001,-0.375 0.000,-0.140 0.000,0.024 0.000,-0.510 0.059,0.227 0.090,0.368 0.101,0.421 0.098,0.415 0.088,0.374 0.074,1.377-0.410,-1.367 0.620,-0.008 0.117,0.082 0.038,0.133-0.016,0.156-0.049,0.160-0.066,-0.318 0.580,-0.104 0.311,0.002 0.142,0.068 0.025,0.019 0.967,0.187 0.330,0.228-0.032,0.233-0.248,0.689-2.311,-0.390 1.851,0.144-0.191,0.121-0.239,0.097-0.254,0.075-0.247,0.056-0.225,0.035-0.959,0.015 1.161,0.027 0.083,0.014 0.066,-0.030-0.949,0.034 1.154,-0.003-0.041,-0.006-0.138,-0.008-0.186,-0.008-0.199,-0.023-0.961,0.015 1.351,-0.006 0.088,-0.005-0.072,-0.004-0.165,-0.003-0.208,-0.002-0.217,-0.001-0.824,0.044 0.740,0.069-0.031,0.080-0.042,0.081-0.046,0.076-0.045,-0.267-0.606,0.755 0.849,0.214 0.015,0.089-0.067,0.005-0.112,-0.047-0.129,-0.074-0.128,-0.085-0.117,2.524 0.124,1.470 0.038,0.676-0.028,0.128-0.066,-4.623-0.439,4.153 0.272,0.140-0.061,-0.074-0.059,1.615-0.025,-0.276-0.070,-0.659-0.056,-0.840-0.043,-0.881-0.031,-0.832-0.021,-0.455-0.012,-0.350-0.007,-0.395-0.003,3.098-0.083</inkml:trace>
</inkml:ink>
</file>

<file path=ppt/ink/ink7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1221.000 585.000,'-0.059'-0.015,"-0.092"-0.023,-0.107-0.027,-0.108-0.027,-0.101-0.025,-1.865-0.645,-0.980-0.314,-0.386-0.094,0.007 0.047,0.244 0.129,0.365 0.166,0.406 0.174,0.395 0.163,-0.407 0.071,-0.445-0.017,-0.367-0.056,-0.289-0.076,0.054 0.026,0.173 0.039,0.352 0.062,0.441 0.072,0.465 0.073,0.446 0.069,0.401 0.061,1.174 0.135,-1.279-0.051,-0.210 0.087,-0.288 0.081,-0.378 0.263,-0.139 0.197,0.042 0.139,0.151 0.092,1.929-0.618,-2.538 1.341,-0.072 0.287,0.185 0.059,0.324-0.085,0.379-0.163,0.378-0.196,1.462-1.122,-1.586 1.692,-0.019 0.255,0.121 0.031,0.201-0.115,0.237-0.200,0.243-0.239,0.229-0.247,-0.140 0.412,-0.071 0.215,-0.022 0.072,0.011-0.024,0.032-0.084,0.047-0.021,0.031-0.015,0.055-0.077,0.067-0.113,0.068 0.342,0.135 0.019,0.138-0.127,0.129-0.212,0.114-0.250,0.096-0.257,0.078-0.242,0.115-0.877,-0.046 1.477,0.047 0.204,0.031-0.004,0.018-0.131,0.009-0.197,-0.003-0.131,-0.001 0.016,-0.002-0.043,-0.003-0.079,-0.004-0.098,-0.004-0.118,-0.004-0.151,-0.003-0.151,-0.003-0.142,-0.002-0.127,-0.002-0.108,0.148 0.047,0.115 0.030,0.085 0.013,0.060 0.001,0.039-0.007,0.458 0.327,0.254 0.150,0.130 0.054,0.040-0.011,-0.020-0.052,-0.057-0.074,-0.076-0.083,0.863 0.099,0.588 0.065,0.304-0.006,0.095-0.053,-0.050-0.081,1.060 0.021,0.318-0.098,-0.014-0.120,-0.226-0.125,-0.345-0.119,-2.997-0.333,2.718 0.167,0.223-0.059,0.094-0.051,1.282-0.033,-0.099-0.050,-0.367-0.036,-0.511-0.024,-0.566-0.015,-0.559-0.008,-0.513-0.003,-0.446 0.001,1.791 0.002,0.848 0.004,0.231 0.005,-0.175 0.005,-0.416 0.004,-0.534 0.004,-3.035 0.007,3.448-0.004,-0.046 0.002,-0.302 0.002,-0.439 0.001,-0.491 0.001,-0.484 0.000,-0.166-0.186,0.076-0.146,-0.058-0.110,-0.148-0.080,0.077-0.151,-0.149-0.071,-0.209-0.034,-0.236-0.006,-1.260 0.611,1.302-0.680,-0.262 0.094,-0.277 0.109,-0.263 0.109,-0.233 0.100,-0.195 0.087,-0.156 0.071,-0.212 0.217,0.379-0.668,0.078-0.228,0.015-0.091,-0.027 0.004,-0.052 0.065,-0.065 0.101,-0.069 0.117,-0.184 0.414,0.203-0.884,-0.032-0.215,-0.044-0.138,-0.048-0.078,-0.058 0.113,-0.035 0.024,-0.031 0.067,-0.026 0.092,-0.020-0.192,-0.018 0.050,-0.013 0.127,-0.009 0.166,-0.005 0.177,-0.003 0.171,-0.001 0.153,0.009 0.573,-0.008-1.196,0.001-0.357,0.001-0.150,0.001-0.005,0.001 0.090,0.001 0.146,-0.445-0.649,-0.296-0.225,-0.180-0.011,-0.093 0.125,-0.031 0.200,0.011 0.231,-0.510-0.173,-0.271 0.005,-0.076 0.159,0.054 0.246,-0.063 0.154,0.122 0.242,0.191 0.242,0.219 0.223,0.219 0.194,0.202 0.160,0.766 0.402,-1.304-0.488,-0.283-0.029,-0.099 0.019,0.024 0.048,0.100 0.063,0.140 0.067,0.155 0.065,0.152 0.058,-0.619-0.246,-0.493-0.146,-0.301-0.053,-0.154 0.012,-0.047 0.054,0.028 0.079,-1.515-0.162,-0.590-0.013,-0.224 0.028,4.236 0.601,-4.068-0.482,0.331 0.098,0.520 0.102,0.599 0.097,0.602 0.086,0.557 0.072,0.485 0.058,1.110 0.070,-1.817-0.012,-0.128 0.030,0.094 0.020,0.226 0.012,0.290 0.006,0.007 0.001,0.074-0.000,0.165-0.002,0.211-0.003,0.225-0.003,0.217-0.003,1.018-0.010,-1.328 0.006,-0.165-0.002,-0.019-0.002,0.080-0.002,0.140-0.001,0.171-0.001,-0.119 0.094,0.066 0.074,0.116 0.056,0.140 0.040,0.145 0.027,0.137 0.017,0.122 0.009,0.619-0.253,-0.558 0.284,0.018 0.030,0.039 0.012,0.050-0.000,-0.069 0.191,0.034 0.081,0.054 0.032,0.063-0.001,0.064-0.023,-0.769 1.750</inkml:trace>
</inkml:ink>
</file>

<file path=ppt/ink/ink7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980.000 671.000,'0.014'0.042,"0.021"0.064,0.024 0.073,0.024 0.072,0.022 0.065,0.018 0.056,0.004 0.012,0.020 0.059,0.020 0.059,0.019 0.056,-0.129-0.424,0.504 0.708,0.219 0.189,0.137 0.116,0.073 0.060,0.408 0.377,0.150 0.064,0.060-0.037,-0.003-0.101,-0.043-0.135,-0.067-0.148,-1.181-0.970,1.325 0.993,0.036-0.024,-0.038-0.064,-0.084-0.086,-0.037-0.039,-0.241-0.165,-0.253-0.164,-0.240-0.150,-0.213-0.129,-0.178-0.106,-0.143-0.083,-0.109-0.062,-0.079-0.044,-0.046-0.006,-0.023 0.059,-0.016 0.080,-0.022 0.157,-0.007 0.048,-0.000 0.017,0.004-0.004,0.006-0.017,0.007-0.024,0.007-0.027,0.019-0.151,-0.021 0.850,-0.017 0.351,-0.023 0.192,-0.025 0.072,-0.041 0.332,-0.020-0.069,-0.014-0.170,-0.008-0.225,-0.005-0.245,-0.002-0.241,-0.098-0.027,-0.051-0.143,-0.025-0.157,-0.007-0.154,0.005-0.140,0.012-0.120,0.015-0.098,0.016-0.076,0.016-0.057,0.014-0.040,0.012-0.026,0.010-0.016,-0.417-0.019,-0.482-0.009,-0.470-0.008,-0.904-0.035,-0.143-0.053,0.064-0.056,0.183-0.052,0.238-0.046,0.251-0.038,-0.027-0.175,-0.194-0.135,-0.097-0.075,-0.111-0.019,0.078 0.019,0.200 0.043,0.267 0.056,0.295 0.062,0.294 0.061,-1.976-0.729</inkml:trace>
</inkml:ink>
</file>

<file path=ppt/ink/ink7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995.000 681.000,'0.017'-0.006,"0.025"-0.008,0.028-0.009,0.028-0.009,0.025-0.008,0.021-0.007,0.016-0.005,0.012-0.004,0.009-0.003,0.006-0.002,0.004-0.001,0.002-0.001,0.001-0.000,-0.000 0.000,-0.001 0.000,-0.001 0.000,0.161 0.095,0.244 0.144,-0.012 0.025,0.025 0.021,-0.012-0.000,-0.035-0.014,-0.049-0.023,-0.055-0.027,0.399-0.006,0.245-0.007,0.149-0.001,0.077 0.004,0.025 0.006,0.051-0.016,0.025-0.013,-0.054-0.017,-0.103-0.018,-0.128-0.018,-0.137-0.016,-0.110-0.014,-0.111-0.013,-0.092-0.010,-0.073-0.008,-0.018-0.004,-0.124-0.002,-0.116 0.000,-0.100 0.002,-0.082 0.003,-0.064 0.003,-0.047 0.003,-0.032 0.002,-0.021 0.002,-0.012 0.002,-0.006 0.001,-0.001 0.001,0.001 0.001,0.003 0.000,0.004 0.000,0.004 0.000,0.003-0.000,0.003-0.000,0.002-0.000,0.002-0.000,0.001-0.000,0.001-0.000,0.001-0.000,0.000-0.000,0.000 0.000,0.000-0.000,-0.000 0.000,-0.000 0.000,-0.000 0.000,-0.000 0.000,-0.000 0.000,-0.000 0.000,-0.000 0.000,-0.000 0.000,0.000 0.000,-0.000 0.000,0.000 0.000,0.000 0.000,0.000 0.000,0.000 0.000,0.000 0.000,0.000 0.000,-0.007 0.033,-0.002 0.064,-0.002 0.078,-0.002 0.083,-0.000 0.609,-0.003 0.284,-0.003 0.107,-0.002-0.010,-0.002-0.081,-0.222 0.312,-0.126 0.234,-0.055 0.110,-0.006 0.023,0.026-0.034,0.022 0.444,0.063 0.038,0.064-0.124,0.059-0.213,0.051-0.248,0.045-0.288,0.029-0.184,0.022-0.186,0.016-0.173,0.011-0.153,0.007-0.128,0.005 0.062,0.002-0.015,0.000-0.047,-0.001-0.063,-0.002-0.068,0.196-0.103,0.173-0.073,0.146-0.069,0.118-0.062,0.091-0.053,0.068-0.043,0.048-0.034,-0.648-0.045,1.529-0.142,0.403-0.171,0.174-0.161,-1.835 0.362,2.455-0.802,-0.053-0.134,-0.273-0.003,-0.382 0.076,-0.414 0.117,-0.396 0.132,-0.287-0.496,-0.261-0.239,-0.234-0.057,-0.197 0.059,-0.157 0.125,-0.120 0.154,-0.086 0.158,-0.057 0.813,-0.003-1.098,-0.029-0.171,-0.017-0.053,-0.009 0.028,-0.002 0.079,0.040 1.116,-0.041-1.410,0.006 0.036,0.007 0.138,0.008 0.190,0.025 1.095,-0.034-1.112,-0.020 0.113,-0.024 0.176,-0.025 0.200,-0.023 0.197,0.098 0.548,-0.402-0.625,-0.136 0.027,-0.051 0.079,0.005 0.104,0.039 0.110,0.047 0.098,0.030 0.071,0.025 0.054,0.019 0.039,0.014 0.027,0.010 0.017,0.007 0.009,-0.192-0.192,-0.110-0.124,-0.056-0.072,-0.019-0.035,0.006-0.009,0.643 0.449,-0.822-0.404,-0.119 0.017,-0.020 0.043,0.048 0.057,0.089 0.063,0.111 0.063,0.683 0.211,-0.637-0.147,0.094 0.055,0.103 0.046,0.102 0.037,0.094 0.028,0.082 0.021,0.069 0.014,0.055 0.009,-0.265 0.006,-0.148 0.002,-0.067 0.000,-0.010-0.001,0.061 0.014,0.043 0.024,0.052 0.029,0.055 0.030,0.057 0.034,0.162-0.003,0.165-0.015,0.152-0.020,0.131-0.022,0.106-0.021,0.082-0.019,0.060-0.016,0.042-0.012,0.027-0.009,0.015-0.007,0.007-0.004,0.001-0.003,-0.002-0.001,-0.004-0.000,-0.005 0.000,-0.005 0.000,-0.005 0.001,-0.004 0.001,1.164-0.002</inkml:trace>
</inkml:ink>
</file>

<file path=ppt/ink/ink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830.000 213.000,'0.011'-0.004,"0.017"-0.006,0.019-0.006,0.019-0.006,0.017-0.006,0.014-0.005,0.012-0.004,0.009-0.003,0.007-0.002,0.004-0.001,0.003-0.001,0.002-0.001,0.001-0.000,0.000-0.000,-0.000 0.000,-0.000 0.000,-0.001 0.000,-0.001 0.000,-0.001 0.000,-0.000 0.000,-0.000 0.000,-0.000 0.000,-0.000 0.000,-0.095 0.036,0.655-0.046,0.416-0.016,0.331-0.018,0.250-0.018,0.179-0.016,0.120-0.014,-1.607 0.112,2.521-0.106,0.341 0.015,0.021 0.019,-0.174 0.020,-0.276 0.019,-0.313 0.016,-0.482 0.016,-0.194 0.008,-0.215 0.007,-0.215 0.005,-0.168 0.022,-0.226 0.031,-0.200 0.035,-0.168 0.035,-0.136 0.032,-0.105 0.028,-0.077 0.023,-0.054 0.018,-0.209-0.170,0.194 0.720,0.028 0.375,0.047 0.254,-0.043-0.140,-0.011 0.008,-0.022-0.035,-0.028-0.063,0.011 0.181,-0.051-0.204,-0.047-0.210,-0.040-0.195,-0.032-0.169,-0.024-0.138,-0.027-0.340,0.007 0.670,-0.008 0.256,-0.005 0.164,-0.004 0.091,-0.010-0.675,-0.282 1.119,-0.307 0.025,-0.133-0.197,-0.072-0.207,-0.013-0.238,0.024-0.238,0.045-0.218,0.055-0.188,0.056-0.154,0.503-0.239,-1.354 0.353,-0.494 0.078,-0.242 0.044,-0.062 0.020,0.061 0.002,1.756-0.441,-2.196 0.515,0.045-0.034,0.208-0.069,0.295-0.085,0.326-0.088,0.320-0.084,0.941-0.179,-0.637 0.101,0.220-0.028,0.194-0.011,0.162 0.001,0.140-0.004,0.150-0.019,0.124-0.022,0.097-0.021,0.072-0.019,0.050-0.016,0.033-0.013,0.020-0.010,0.010-0.007,0.003-0.005,-0.002-0.003,-0.004-0.002,-0.005-0.001,-0.005 0.000,-0.005 0.000,-0.004 0.001,-0.004 0.001,-0.003 0.001,-0.002 0.001,-0.001 0.000,-0.001 0.000,-0.001 0.000,-0.000 0.000,-0.000 0.000,0.000 0.000,0.000 0.000,0.000 0.000,0.000 0.000,0.000-0.000,0.000-0.000,0.000-0.000,0.000-0.000,0.000-0.000,0.000-0.000,0.000-0.000,0.000-0.000,0.000 0.000,0.000-0.000,0.000 0.000,0.000 0.000,0.000 0.000,0.000-0.000,-0.000 0.000,0.000 0.000,0.000 0.000,0.000 0.000,0.027-0.003,0.046-0.003,0.052-0.003,0.052-0.003,0.048-0.003,0.041-0.002,0.033-0.002,-0.258-0.003,1.251 0.001,0.501-0.001,0.243-0.001,0.057-0.000,-0.069-0.000,-1.228 0.000,1.519-0.000,-0.107-0.000,-0.244 0.000,-0.309 0.000,-0.325 0.000,-0.309 0.000,-0.274 0.000,-0.230 0.000,-0.184 0.000,-0.141 0.000,-0.102 0.000,-0.070 0.000,-0.044 0.000,-0.018 0.019,-0.001 0.029,0.010 0.033,0.017 0.033,0.019 0.030,0.019 0.026,0.017 0.021,0.015 0.016,0.012 0.012,0.009 0.008,0.007 0.005,0.005 0.003,0.003 0.001,-0.009-0.012,-0.002 0.003,-0.003 0.003,-0.003 0.004,-0.003 0.003,-0.003 0.003,-0.002 0.002,-0.002 0.002,-0.006 0.167,-0.017 0.081,-0.019 0.027,-0.019-0.008,-0.017-0.030,-0.017-0.021,-0.010 0.000,-0.008-0.019,-0.006-0.030,-0.005-0.036,-0.003-0.037,-0.039 0.229,-0.059 0.126,-0.068 0.066,-0.068 0.023,-0.063-0.006,-0.055-0.024,0.174-0.463,-0.674 0.543,-0.191-0.023,-0.054-0.080,0.035-0.109,0.861-0.507,-0.845 0.363,0.052-0.112,0.076-0.099,0.086-0.083,0.085-0.067,0.077-0.051,0.066-0.037,0.054-0.025,0.042-0.016,-0.776 0.262,-0.612 0.198,-0.449 0.143,1.862-0.471,-2.432 0.561,0.006-0.032,0.219-0.074,0.332-0.094,0.374-0.098,0.369-0.092,1.321-0.236,0.007-0.000,-1.030 0.228,0.230-0.028,0.228-0.038,0.208-0.042,0.178-0.040,0.145-0.036,0.112-0.031,0.083-0.025,0.058-0.019,0.037-0.014,0.022-0.009,0.010-0.006,0.002-0.003,-0.003-0.001,-0.006-0.000,-0.007 0.001,-0.007 0.001,-0.007 0.001,-0.006 0.001,-1.141-0.003</inkml:trace>
</inkml:ink>
</file>

<file path=ppt/ink/ink8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1093.000 673.000,'0.000'0.061,"0.000"0.096,0.000 0.111,0.000 0.113,0.000 0.105,0.000 0.093,0.000-0.449,0.000 1.244,0.000 0.328,0.000 0.087,0.000-0.068,0.000-0.159,0.000-0.201,0.000-1.110,0.009 1.029,0.015-0.066,0.017-0.113,0.017-0.135,0.016-0.139,0.014-0.132,0.012-0.117,0.009-0.099,0.021-0.082,0.015-0.102,0.014-0.087,0.012-0.071,0.010-0.055,0.008-0.041,0.006-0.029,0.004-0.019,0.003-0.011,0.002-0.005,-0.004 0.000,0.011 0.001,0.013 0.002,0.013 0.003,0.012 0.003,0.011 0.003,0.009 0.003,-0.198 0.004,0.622-0.241,0.193-0.157,0.066-0.102,-0.021-0.060,-0.077-0.028,-0.515 0.338,0.379-0.578,-0.133-0.089,-0.128-0.013,-0.115 0.036,-0.099 0.065,-0.081 0.078,-0.130 0.606,0.056-0.651,-0.046 0.008,-0.032 0.045,-0.021 0.065,-0.029-0.038,-0.028 0.051,-0.025 0.073,-0.021 0.081,-0.018 0.079,-0.013 0.071,0.114 0.296,-0.778-0.443,-0.373-0.060,-0.176 0.007,-0.038 0.048,0.052 0.071,0.104 0.079,0.129 0.078,-0.039 0.076,0.033 0.059,0.096 0.049,0.130 0.039,0.141 0.030,0.138 0.022,0.126 0.015,0.109 0.009,0.091 0.005,0.072 0.002,-0.089 0.001,0.008-0.002,0.056-0.003,0.081-0.003,0.090-0.003,0.087-0.003,0.078-0.002,0.066-0.002,0.053-0.001,0.040-0.001,0.029-0.001,0.020-0.000,0.012-0.000,0.007-0.000,0.003 0.000,0.000 0.000,-0.001 0.000,-0.002 0.000,-0.003 0.000,-0.003 0.000,-0.002 0.000,-0.002 0.000,-0.002 0.000,-0.001 0.000,-0.001 0.000,-0.001 0.000,0.495 0.000,0.450 0.000,0.381 0.000,0.307 0.000,7.513 0.000</inkml:trace>
</inkml:ink>
</file>

<file path=ppt/ink/ink8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1149.000 664.000,'-0.032'0.080,"-0.049"0.123,-0.056 0.141,-0.056 0.140,-0.052 0.129,-0.004-0.064,-0.060 0.031,-0.065 0.017,-0.065 0.007,-0.424 0.426,-0.179 0.192,-0.059 0.096,0.022 0.028,0.073-0.018,0.099-0.046,0.109-0.061,-0.442 0.460,-0.309 0.383,-0.146 0.225,-0.028 0.105,-0.421 0.518,-0.057 0.056,0.091-0.119,0.181-0.224,0.226-0.276,0.239-0.291,0.232-0.280,0.210-0.254,0.805-1.200,-0.014 0.016,-1.131 1.604,-0.169 0.226,-0.068 0.104,0.004 0.015,0.052-0.045,-0.544 0.829,-0.158 0.278,0.015 0.029,1.352-2.028,-1.183 1.970,0.213-0.227,0.251-0.320,0.257-0.356,0.242-0.353,0.214-0.326,0.181-0.284,-0.051 0.254,0.044-0.003,0.066-0.094,0.073-0.141,0.072-0.159,0.065-0.156,0.055-0.140,0.044-0.119,0.265-0.722,-0.467 1.302,-0.068 0.272,0.008 0.077,0.480-1.482,-0.508 1.450,0.049-0.191,0.083-0.259,0.097-0.277,0.097-0.265,0.089-0.235,0.076-0.196,0.062-0.155,0.047-0.117,0.035-0.084,0.024-0.056,0.016-0.034,0.009-0.018,0.004-0.007,0.001 0.001,-0.001 0.005,-0.002 0.008,-0.003 0.008,-0.003 0.008,-0.003 0.007,-0.002 0.006,-0.002 0.005,0.263-0.260,0.219-0.218,0.111-0.062,0.100-0.026,0.067 0.017,0.041 0.043,0.022 0.055,-0.692 0.395,8.039-6.211</inkml:trace>
</inkml:ink>
</file>

<file path=ppt/ink/ink8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1130.000 743.000,'0.017'0.052,"0.026"0.079,0.030 0.088,0.029 0.087,0.026 0.078,-0.010 0.078,-0.005 0.088,-0.011 0.061,-0.014 0.039,-0.015 0.022,0.000 0.138,-0.001-0.033,0.003-0.082,0.006-0.105,0.007-0.110,0.007-0.103,0.006-0.091,0.005-0.075,0.004-0.059,0.003-0.044,0.003-0.031,0.002-0.021,0.001-0.012,0.001-0.006,0.000-0.002,0.000 0.001,0.000 0.002,0.168-0.007,0.297-0.003,0.352-0.004,0.517-0.241,0.376-0.198,0.250-0.156,0.150-0.119,0.073-0.086,-1.794 0.600,2.646-1.038,0.137-0.133,-0.010-0.049,-0.098 0.005,-0.689 0.144,-0.223-0.014,-0.286 0.051,-0.312 0.091,-0.167-0.014,-0.373 0.158,-0.323 0.153,-0.267 0.138,-0.210 0.118,-0.158 0.096,-0.113 0.075,-0.049 0.229,-0.041-0.305,-0.036-0.037,-0.019-0.012,-0.007 0.005,0.002 0.016,0.007 0.022,0.002-0.213,0.015-0.057,0.015 0.002,0.013 0.038,0.011 0.056,0.009 0.062,0.013 0.481,-0.088-0.649,-0.052-0.095,-0.032-0.008,-0.017 0.049,-0.006 0.082,0.002 0.097,0.006 0.099,0.009 0.093,-0.018 0.071,-0.009 0.098,-0.012 0.083,-0.013 0.067,-0.013 0.051,-0.011 0.037,-0.009 0.025,-0.007 0.016,-0.006 0.009,-0.004 0.004,-0.003 0.000,-0.002-0.002,-0.001-0.003,-0.000-0.003,-1.061 0.014,-0.668 0.026,-0.352 0.031,-0.125 0.032,1.478-0.046,-1.572 0.247,0.138 0.072,0.247 0.025,0.298-0.008,0.309-0.028,0.293-0.038,0.261-0.042,0.222-0.042,0.180-0.039,0.141-0.034,-0.296 0.219,-0.109 0.103,0.000 0.028,0.069-0.021,0.105-0.050,0.120-0.064,0.119-0.067,0.109-0.064,0.094-0.057,0.077-0.047,0.060-0.038,0.045-0.029,0.031-0.021,0.021-0.014,0.012-0.009,0.006-0.005,-0.139 0.227,-0.077 0.141,-0.031 0.074,0.001 0.026,0.022-0.007,0.014 0.023,0.046-0.043,0.046-0.047,0.042-0.046,0.016-0.070,-0.009-0.042,-0.020-0.038,-0.025-0.032,-0.026-0.026,-0.025-0.020,-0.022-0.015,-0.005 0.011,0.022 0.017,0.031 0.023,0.034 0.025,0.033 0.024,0.029 0.021,0.064-0.222,-1.039 2.038</inkml:trace>
</inkml:ink>
</file>

<file path=ppt/ink/ink8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920.000 774.000,'-2.000'-2.000</inkml:trace>
</inkml:ink>
</file>

<file path=ppt/ink/ink8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900.000 669.000,'0.006'0.038,"0.010"0.059,0.011 0.067,0.011 0.066,0.010 0.060,0.009 0.051,0.007 0.042,0.005 0.032,0.004 0.024,0.003 0.017,0.002 0.011,0.001 0.006,0.000 0.003,-0.027-0.278,0.233 0.434,0.115 0.097,0.081 0.064,0.053 0.038,0.191 0.166,0.085 0.043,0.020-0.024,-0.023-0.065,-0.048-0.085,-0.060-0.092,-0.063-0.089,-0.060-0.080,-0.462-0.487,0.795 0.698,0.160 0.082,0.047-0.008,-0.028-0.064,-0.073-0.095,-0.096-0.107,-0.103-0.106,-0.099-0.097,-0.578-0.342,0.891 0.236,0.116-0.086,-0.001-0.072,-0.073-0.058,-0.114-0.040,-0.167-0.027,-0.170-0.016,-0.157-0.007,-0.136-0.002,-0.111 0.002,-0.087 0.004,-0.064 0.005,-0.045 0.005,-0.030 0.005,-0.018 0.004,-0.009 0.003,-0.002 0.003,0.002 0.002,0.004 0.001,0.005 0.001,0.005 0.001,0.005 0.000,0.004 0.000,0.004-0.000,0.003-0.000,0.002-0.000,0.002-0.000,0.001-0.000,-0.238-0.009,-0.385-0.004,-0.517 0.096,-0.374 0.148,-0.300 0.173,-0.522 0.138,-0.992 0.208,-1.207 0.293,-0.184 0.077,0.164 0.010,0.369-0.034,0.469-0.058,0.495-0.069,2.595-0.817,-14.811 3.831</inkml:trace>
</inkml:ink>
</file>

<file path=ppt/ink/ink8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948.000 701.000,'-0.036'0.027,"-0.054"0.040,-0.060 0.045,-0.059 0.044,-0.052 0.039,-0.044 0.033,-0.035 0.026,-0.026 0.020,-0.019 0.014,-0.013 0.010,0.315-0.233,-0.807 0.611,-0.334 0.247,-0.197 0.145,-0.093 0.068,-0.018 0.012,-0.673 0.323,-0.170 0.025,0.041-0.076,0.170-0.133,0.237-0.158,0.261-0.162,0.185-0.095,-0.006 0.013,0.010 0.000,0.020-0.008,1.126-0.678,-2.072 1.003,-0.206 0.006,0.041-0.060,0.187-0.094,1.947-0.864,-1.939 0.789,0.182-0.098,0.282-0.117,0.319-0.118,0.313-0.109,0.283-0.094,0.239-0.076,0.192-0.059,0.146-0.043,-3.017 1.357</inkml:trace>
</inkml:ink>
</file>

<file path=ppt/ink/ink8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937.000 757.000,'0.051'0.000,"0.077"0.000,0.086 0.000,0.084 0.000,0.075 0.000,0.063 0.000,0.050 0.000,0.038 0.000,0.027 0.000,0.018 0.000,0.011 0.000,0.006 0.000,0.002 0.000,-0.000 0.000,-0.032 0.000,0.068 0.000,0.082 0.000,0.085 0.000,0.081 0.000,0.073 0.000,-0.686 0.003,3.049 0.068,1.332 0.034,0.727 0.016,0.276 0.003,-0.043-0.006,1.702-0.006,0.537-0.016,-0.075-0.017,-0.468-0.017,-0.693-0.015,-0.791-0.013,1.404-0.154,0.219-0.152,-0.264-0.137,-0.545-0.117,-0.678-0.095,-0.808 0.040,0.159-0.087,0.068-0.091,0.001-0.089,1.786-0.375,0.139-0.110,-0.319-0.027,-0.589 0.027,0.065 0.073,-0.498 0.157,-0.700 0.174,-0.772 0.171,-0.757 0.155,-0.689 0.134,-0.592 0.110,-1.941 0.287,2.986-0.335,0.425 0.000,0.037 0.030,-0.215 0.047,-0.360 0.054,-0.426 0.055,-0.437 0.051,0.776 0.039,0.155 0.043,-0.115 0.034,-0.270 0.025,-0.342 0.018,-0.014 0.010,0.165 0.005,-0.029 0.003,-0.159 0.002,-2.087-0.008,2.267 0.010,-0.223-0.001,-0.287-0.001,-0.304-0.002,-0.267-0.002,-0.267-0.002,-0.249-0.001,-0.219-0.001,-0.185-0.001,-0.150-0.001,-0.549-0.001,1.028-0.024,0.317-0.039,0.240-0.045,0.403-0.223,-0.057-0.104,-0.216-0.029,-0.293 0.018,-0.313 0.045,-0.296 0.057,-0.260 0.059,-0.214 0.055,-0.167 0.048,-0.124 0.039,-0.087 0.030,-0.057 0.022,-0.034 0.015,-0.017 0.010,-0.005 0.006,-0.024 0.015,-0.034 0.015,-0.037 0.016,-0.036 0.015,-0.033 0.013,-0.028 0.011,-0.022 0.009,-0.017 0.007,-0.013 0.005,-0.009 0.003,-0.006 0.002,-0.003 0.001,-0.001 0.000,-0.000 0.000,0.000-0.000,0.001-0.000,0.001-0.001,0.001-0.000,0.001-0.000,0.001-0.000,-0.543 0.138,-0.703 0.237,-13.112 4.141</inkml:trace>
</inkml:ink>
</file>

<file path=ppt/ink/ink8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1005.000 777.000,'0.016'0.000,"0.024"0.000,0.027 0.000,0.026 0.000,0.023 0.000,0.019 0.000,0.015 0.000,0.012 0.000,0.008 0.000,0.005 0.000,0.003 0.000,0.002 0.000,0.001 0.000,-0.000 0.000,-0.000 0.000,-0.001 0.000,-0.001 0.000,0.094 0.000,0.144 0.000,0.161 0.000,0.157 0.000,2.252 0.000,1.424 0.000,0.746 0.000,0.257 0.000,-0.075 0.000,-0.282 0.000,2.039 0.000,0.900 0.000,0.276 0.000,-0.135 0.000,-6.544 0.000,5.907 0.000,0.185 0.000,-0.201 0.000,-0.458 0.000,1.834-0.251,-0.591-0.134,-0.931-0.050,-1.063 0.006,-1.055 0.039,-0.962 0.057,-3.465 0.273,4.478-0.333,0.639-0.103,0.170-0.103,0.127-0.034,-0.351 0.012,-0.632 0.041,-0.765 0.057,-0.793 0.063,-0.753 0.062,-2.357 0.321,6.674-0.859</inkml:trace>
</inkml:ink>
</file>

<file path=ppt/ink/ink8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85.000 148.000,'0.020'0.000,"0.031"0.000,0.036 0.000,0.035 0.000,0.032 0.000,0.028 0.000,0.023 0.000,0.018 0.000,0.013 0.000,0.009 0.000,0.006 0.000,0.004 0.000,0.208 0.000,0.143 0.000,0.093 0.000,0.055 0.000,0.026 0.000,0.007 0.000,-0.604 0.029,2.045 1.057,0.719 0.558,0.287 0.273,-0.010 0.070,-0.200-0.065,-0.306-0.146,-0.352-0.187,-0.355-0.200,-0.331-0.194,-0.292-0.175,1.331 0.942,1.020 0.704,0.746 0.500,0.515 0.271,0.035-0.043,-0.275-0.241,-0.453-0.349,-3.462-2.257,3.006 1.846,-0.484-0.362,-0.516-0.350,-0.498-0.316,-0.450-0.271,-0.386-0.223,-0.317-0.175,-0.591-0.373,1.793 0.765,0.430 0.084,0.155-0.025,-0.030-0.091,-0.143-0.125,-2.231-0.752,3.425 0.710,0.491-0.070,0.077-0.105,-0.193-0.120,-0.352-0.121,-0.428-0.112,-0.445-0.098,-2.530-0.211,0.051-0.000,5.276 0.211,1.046-0.033,0.210-0.040,-0.320-0.041,-0.616-0.038,-5.110-0.092,5.218 0.053,-0.378-0.025,-0.671-0.020,-0.796-0.014,-0.805-0.010,-0.744-0.006,-0.644-0.004,-0.528-0.002,-0.413-0.000,-0.873 0.006,1.564-0.111,0.709-0.170,0.569-0.202,0.500-0.226,-0.046-0.144,-0.238-0.103,-0.343-0.069,-2.602 0.817,3.101-1.633,-0.095-0.361,-0.303-0.117,-0.404 0.042,-0.431 0.135,-1.601 1.339,-0.454 0.390,2.186-2.806,-0.084-0.424,-0.253-0.026,-0.335 0.222,-0.358 0.356,-0.342 0.408,-0.425 0.132,-0.203-0.251,-0.176-0.211,-0.147-0.172,-0.257 2.472,0.119-2.727,-0.093 0.092,-0.068 0.223,-0.047 0.295,-0.029 0.324,-0.016 0.322,0.053 1.708,-0.232-2.493,-0.166-0.134,-0.151 0.087,-0.129 0.218,-0.490-0.024,-0.306 0.063,-0.145 0.199,-0.032 0.272,0.044 0.298,-0.695-0.383,-0.489-0.237,-0.279-0.073,-0.122 0.039,-0.012 0.110,-0.618-0.210,0.034 0.220,0.249 0.321,0.362 0.358,2.564 1.488,-2.885-1.469,-0.181-0.008,0.038 0.065,0.178 0.108,0.257 0.129,2.544 1.212,-3.766-1.376,-0.410 0.031,0.032 0.111,0.312 0.154,0.469 0.170,0.535 0.168,0.537 0.154,1.730 0.559,-2.340-0.534,-0.204 0.034,0.059 0.081,0.226 0.105,0.319 0.114,0.358 0.112,-0.007 0.100,-0.069 0.067,-0.042 0.051,-0.021 0.037,-0.006 0.025,0.005 0.016,-1.149-0.190,-0.477-0.098,-0.076-0.035,0.191 0.009,0.352 0.037,0.433 0.053,2.883 0.299,-5.162 0.125,-0.951 0.275,-0.247 0.188,0.222 0.119,0.506 0.065,0.651 0.027,4.582-0.563,-5.044 1.062,-0.236 0.237,0.182 0.073,0.454-0.043,-0.500 0.302,0.703-0.092,0.859-0.192,0.889-0.240,0.839-0.251,0.741-0.239,1.886-0.638,-1.375 0.615,0.299-0.011,0.289-0.040,0.263-0.056,0.227-0.062,0.188-0.062,0.150-0.058,0.064-0.007,0.001 0.065,-0.008 0.070,-0.015 0.069,-0.050 0.145,0.036-0.034,0.050-0.070,0.055-0.088,0.054-0.093,0.049-0.090,0.043-0.081,0.035-0.069,0.052-0.222,-0.331 0.963,-0.122 0.342,-0.046 0.129,0.004-0.012,0.034-0.095,0.049-0.138,0.094 0.231,0.029 0.315,0.023 0.237,0.018 0.170,0.025 0.033,0.037-0.147,0.039-0.222,0.037-0.255,0.034-0.258,0.029-0.243,0.024-0.216,0.018-0.100,0.015-0.126,0.011-0.116,0.007-0.101,0.004-0.084,0.024-0.058,0.033-0.067,0.036-0.052,0.035-0.038,0.031-0.027,0.026-0.018,0.021-0.010,0.016-0.005,0.012-0.001,0.008 0.001,0.005 0.002,0.003 0.003,0.001 0.003,0.000 0.003,-0.001 0.003,-0.001 0.002,0.660 0.330</inkml:trace>
</inkml:ink>
</file>

<file path=ppt/ink/ink8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391.000 105.000,'-0.045'0.000,"-0.069"0.000,-0.079 0.000,-0.079 0.000,-0.073 0.000,-0.064 0.000,-0.053 0.000,0.360 0.000,-1.822 0.000,-0.809 0.000,-0.401 0.000,-0.119 0.000,2.625 0.000,-3.551 0.000,-0.322 0.000,0.086 0.000,0.336 0.000,0.466 0.000,0.511 0.000,2.491 0.000,-2.785 0.000,-0.089 0.000,0.077 0.000,2.727 0.003,-2.730 0.109,0.190 0.084,0.300 0.069,0.348 0.054,0.353 0.040,1.771-0.275,-1.693 0.571,-0.061 0.173,0.061 0.076,0.143 0.005,1.534-0.693,-1.584 0.801,0.189-0.033,0.224-0.063,-0.070 0.097,0.244-0.092,0.273-0.120,0.268-0.128,0.242-0.121,0.206-0.107,0.284-0.200,-0.249 0.653,-0.002 0.292,0.022 0.219,0.038 0.157,0.019 0.462,0.060 0.160,0.059 0.051,0.050 0.191,0.052-0.094,0.044-0.214,0.035-0.277,0.027-0.298,0.020-0.292,0.014-0.267,0.095 0.204,0.083 0.134,0.069 0.044,0.056-0.018,0.043-0.059,-0.268-1.016,0.561 1.447,0.138 0.087,0.076-0.015,0.198-0.000,0.136-0.029,0.052-0.117,-0.005-0.165,-0.042-0.184,-0.062-0.182,-0.070-0.167,-0.777-0.746,4.160 1.855,1.621 0.399,0.693 0.033,0.067-0.194,-0.322-0.316,-5.283-1.614,6.018 1.473,0.723-0.008,0.130-0.091,-0.272-0.140,-0.522-0.164,-0.654-0.169,2.143 0.208,0.139-0.080,-0.522-0.139,-0.886-0.163,-1.036-0.164,-1.041-0.152,-0.391-0.026,-0.154-0.027,-0.209-0.056,-0.228-0.071,-0.224-0.075,1.551-0.052,0.240-0.106,-0.318-0.097,-0.626-0.083,-0.757-0.067,-0.768-0.051,0.311-0.048,0.096-0.041,-0.193-0.035,-0.359-0.029,-0.436-0.023,-0.451-0.018,-0.425-0.013,0.563-0.584,0.674-0.564,0.576-0.506,1.475-0.849,0.049-0.130,-0.395 0.124,-0.628 0.266,-0.713 0.328,-0.701 0.336,-2.460 1.402,2.649-1.707,0.035-0.137,-0.205 0.044,-0.340 0.154,-0.398 0.212,-0.403 0.231,0.019 0.002,-0.077 0.081,-0.171 0.157,-0.218 0.195,-0.233 0.204,-0.225 0.195,-0.606 0.389,0.474-0.757,-0.110-0.146,-0.124-0.024,-0.124 0.056,-0.017-0.050,-0.020 0.033,-0.021 0.083,-0.341 0.880,0.284-0.807,-0.058 0.104,-0.060 0.124,-0.057 0.127,-0.050 0.120,-0.043 0.107,-0.035 0.090,-0.114 0.094,-0.398-0.760,-0.322-0.428,-0.987-0.979,-0.418-0.203,-0.164 0.046,0.010 0.200,0.119 0.281,0.178 0.311,0.202 0.306,0.201 0.279,-3.080-0.966,-1.503-0.367,-0.488-0.025,0.169 0.184,0.550 0.293,0.731 0.333,3.272 1.139,-3.214-0.755,-0.184 0.107,-0.000 0.101,0.120 0.091,0.191 0.078,-0.950-0.273,-0.393-0.102,0.034 0.024,0.313 0.105,-1.195-0.126,0.339 0.119,0.658 0.138,0.792 0.138,0.802 0.125,0.737 0.106,3.208 0.609,-0.030 0.004,-5.302-0.481,-1.021 0.072,-0.203 0.087,0.328 0.090,0.636 0.084,0.781 0.075,0.812 0.062,-0.699 0.193,-0.085 0.181,0.274 0.158,0.476 0.131,0.565 0.104,0.199 0.150,-0.113 0.157,0.064 0.095,0.180 0.047,3.007-0.841,-4.159 1.273,0.228-0.013,0.542-0.141,0.683-0.206,2.337-0.750,-7.185 2.764</inkml:trace>
</inkml:ink>
</file>

<file path=ppt/ink/ink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650.000 284.000,'0.024'0.004,"0.037"0.006,0.041 0.007,0.041 0.007,0.037 0.006,0.032 0.005,0.026 0.004,0.020 0.003,0.015 0.002,0.010 0.002,0.007 0.001,0.004 0.001,0.002 0.000,0.000 0.000,-0.001-0.000,-0.001-0.000,-0.001-0.000,-0.001-0.000,-0.001-0.000,-0.001-0.000,-0.001-0.000,1.051-0.388,1.036-0.404,0.938-0.390,0.810-0.355,0.671-0.308,0.092-0.073,0.078-0.057,-0.070 0.007,-0.165 0.050,-0.218 0.075,1.301-0.603,0.872-0.412,0.289-0.163,-0.130 0.018,0.465-0.160,-0.584 0.275,-0.797 0.354,-0.888 0.384,-0.891 0.379,-0.836 0.351,-0.542 0.271,-0.672 0.317,-0.555 0.261,-0.439 0.205,-0.333 0.155,-0.468 0.115,0.455 0.033,-0.063 0.070,-0.069 0.038,-0.067 0.016,-0.060 0.000,-0.050-0.009,-0.018-0.021,-0.002-0.013,-0.019-0.013,-0.029-0.012,-0.034-0.011,-0.034-0.009,0.160 0.017,0.110 0.032,0.077 0.040,2.568 0.668</inkml:trace>
</inkml:ink>
</file>

<file path=ppt/ink/ink9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254.000 248.000,'-0.031'-0.006,"-0.048"-0.010,-0.054-0.011,-0.054-0.011,-0.050-0.010,-0.043-0.009,-0.035-0.007,-0.027-0.005,-0.021-0.004,-0.015-0.003,-0.010-0.002,-0.006-0.001,-0.003-0.001,-0.032-0.030,-0.041-0.044,-0.046-0.050,-0.045-0.050,-0.040-0.045,-0.034-0.039,-0.028-0.031,-0.531-0.161,-0.473-0.159,-0.340-0.111,-0.229-0.072,1.726 0.678,-2.535-0.823,-0.063 0.062,0.132 0.096,0.242 0.109,0.502 0.185,0.243 0.104,0.257 0.099,0.249 0.089,0.229 0.076,0.200 0.063,0.580 0.086,-1.002-0.016,-0.283 0.031,-0.153 0.023,1.465 0.008,-1.928 0.015,0.049 0.012,0.166 0.006,0.228 0.001,0.252-0.002,0.248-0.003,0.227-0.004,0.197-0.004,0.602-0.001,-0.873 0.142,-0.203 0.116,-0.150 0.109,-0.104 0.097,-0.165 0.286,-0.145 0.195,-0.006 0.089,0.089 0.013,0.068 0.078,0.032 0.061,0.082 0.005,0.112-0.034,-0.184 0.293,0.232-0.053,0.263-0.117,0.262-0.148,0.242-0.156,0.210-0.150,0.174-0.134,0.138-0.114,0.104-0.092,0.182-0.401,-0.511 1.234,-0.147 0.486,-0.034 0.256,0.039 0.092,0.564-1.756,-0.577 1.608,0.014-0.117,0.057-0.196,0.081-0.234,0.092-0.243,0.092-0.232,0.087 0.129,0.075 0.026,0.064-0.048,0.052-0.093,0.041-0.116,0.031-0.069,0.021-0.061,0.014-0.069,0.012 0.134,0.005-0.004,0.001-0.048,-0.001-0.071,-0.003-0.081,-0.003-0.080,-0.004-0.074,-0.003-0.064,-0.010-0.326,0.095 0.651,0.143 0.310,0.129 0.229,0.088 0.077,0.061-0.004,0.040-0.057,0.023-0.089,0.010-0.104,-0.457-0.865,1.029 1.157,0.267 0.060,0.102-0.044,-0.011-0.107,-0.082-0.140,-0.122-0.150,-1.052-0.813,1.170 0.741,-0.033-0.101,-0.092-0.103,-0.121-0.096,-0.130-0.084,-0.126-0.070,0.459 0.154,0.372 0.103,0.230 0.032,0.121-0.018,0.041-0.049,-0.015-0.067,-1.680-0.501,0.012-0.001,2.203 0.540,0.061-0.003,-0.104-0.007,-0.201-0.009,-0.249-0.010,-1.726-0.518,2.553 0.492,0.101-0.096,-0.171-0.104,-0.322-0.100,-0.386-0.088,-0.392-0.074,-0.361-0.059,0.396-0.046,0.307-0.026,0.107-0.019,-0.032-0.013,0.337-0.010,-0.012-0.005,-0.106-0.001,-0.156 0.001,-0.176 0.002,-0.174 0.003,-1.575 0.013,2.503-0.010,0.305 0.003,-0.003 0.003,-0.191 0.002,-0.289 0.002,-1.722 0.002,1.804-0.098,0.051-0.079,-0.116-0.062,-0.214-0.047,-0.262-0.033,-0.273-0.022,0.309-0.122,0.149-0.078,-0.031-0.032,-0.148 0.001,0.043-0.123,-0.310-0.002,-0.345 0.033,-0.338 0.051,-0.306 0.059,-0.261 0.059,-0.212 0.054,-0.437 0.359,0.440-0.470,-0.002-0.060,-0.013-0.021,-0.018 0.006,-0.020 0.022,-0.388 0.475,0.640-1.044,0.046-0.196,-0.042-0.026,-0.092 0.079,-0.114 0.136,-0.117 0.158,-0.346 0.840,0.400-1.162,0.044-0.232,-0.006-0.064,-0.038 0.050,-0.001-0.481,-0.088-0.013,-0.088 0.119,-0.080 0.188,-0.068 0.213,-0.055 0.209,-0.075 1.112,0.004-0.018,0.218-1.830,0.045-0.268,0.004 0.017,-0.022 0.192,-0.036 0.284,-0.042 0.318,-0.042 0.313,-0.125 1.003,0.045-0.907,-0.065-0.018,-0.069 0.010,-0.067 0.029,-0.062 0.039,-0.248-0.640,-0.122-0.204,-0.051-0.011,-0.002 0.110,-0.101 0.135,-0.058 0.070,0.014 0.137,0.059 0.172,-0.164-0.053,-0.085 0.026,-0.032 0.067,0.005 0.089,0.029 0.098,-0.355-0.383,-0.100-0.097,0.011 0.026,0.079 0.101,-0.312 0.010,-0.194 0.068,-0.064 0.143,-0.368-0.171,-0.084 0.034,0.054 0.129,0.136 0.178,0.176 0.195,0.250 0.152,-0.143-0.015,-0.092 0.007,1.457 0.530,-2.307-0.751,-0.038 0.052,0.095 0.089,0.171 0.104,0.205 0.106,0.210 0.099,1.712 0.383,-2.082-0.348,-0.357 0.002,-0.178 0.026,-1.614-0.034,-0.222 0.076,0.218 0.078,0.471 0.073,0.587 0.063,0.610 0.052,0.572 0.041,0.502 0.031,0.416 0.022,-1.472 0.179,-0.962 0.139,-0.453 0.104,-0.088 0.075,3.536-0.373,-4.091 0.651,0.050 0.116,0.332 0.038,0.492-0.015,0.563-0.049,0.570-0.068,2.403-0.609,-2.995 1.021,-0.065 0.134,0.158 0.006,0.289-0.076,2.619-1.008,-2.178 0.984,0.286-0.007,0.307-0.037,0.300-0.054,1.527-0.898,-1.524 1.034,0.215-0.054,0.243-0.104,0.242-0.127,0.222-0.131,0.192-0.124,0.651-0.592,-0.007 0.012,-0.893 0.989,-0.142 0.249,-0.076 0.155,0.164-0.137,0.091-0.042,0.123-0.080,0.136-0.101,0.597-0.927,-0.633 1.047,0.128-0.179,0.126-0.198,0.113-0.191,0.096-0.170,0.077-0.142,0.058-0.113,0.042-0.085,0.129-0.175,-0.176 0.619,-0.008 0.227,0.014 0.113,0.026 0.034,0.031-0.018,0.001-0.014,-0.033 0.112,-0.021 0.091,0.011-0.065,0.022-0.108,0.028-0.126,0.028-0.127,0.027-0.116,0.033-0.225,0.012-0.046,0.010-0.036,0.007 0.026,0.009-0.049,0.007-0.044,0.005-0.038,0.003-0.031,0.002-0.025,0.001 0.028,-0.000 0.037,-0.001 0.049,-0.001 0.053,-0.001 0.051,-0.001-0.332,0.112 0.737,0.066 0.145,0.042 0.022,0.023-0.055,0.010-0.097,-0.152-0.539,0.211 0.353,0.080-0.045,0.075-0.052,0.067-0.054,-0.410-0.392,0.011 0.002,0.940 0.568,0.155-0.007,0.034-0.047,-0.044-0.068,-0.088-0.075,-0.107-0.073,-0.654-0.270,0.901 0.188,0.089-0.032,-0.032-0.017,-0.228-0.069,-0.064-0.029,-0.091-0.031,-0.103-0.030,0.024-0.014,-0.163-0.035,-0.147-0.028,-0.124-0.021,-0.099-0.015,-0.075-0.010,3.137-0.065</inkml:trace>
</inkml:ink>
</file>

<file path=ppt/ink/ink9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314.000 317.000,'0.017'0.000,"0.025"0.000,0.029 0.000,0.028 0.000,0.025 0.000,0.021 0.000,0.017 0.000,0.013 0.000,0.009 0.000,0.006 0.000,0.004 0.000,0.002 0.000,0.001 0.000,0.000 0.000,-0.000 0.000,-0.001 0.000,-0.001 0.000,-0.001 0.000,-0.001 0.000,-0.001 0.000,-0.001 0.000,-0.000 0.000,-0.000 0.000,-0.000 0.000,-0.000 0.000,-0.000 0.000,0.111 0.000,0.221 0.000,0.263 0.000,0.274 0.000,0.263 0.000,0.240 0.000,-1.209 0.000,2.409 0.000,0.740 0.000,0.582 0.000,0.436 0.000,-3.635 0.000,1.115 0.000,3.305 0.000,0.539 0.000,0.213 0.000,1.300 0.000,-0.033 0.000,-0.421 0.000,-0.645 0.000,-0.745 0.000,-0.758 0.000,-0.715 0.000,1.810 0.000,1.064 0.000,0.355 0.000,-0.141 0.000,-0.464 0.000,-3.775 0.000,5.391 0.000,-0.433 0.000,-0.857 0.000,-1.037 0.000,-1.053 0.000,-0.969 0.000,-3.240 0.000,2.515 0.000,-0.388 0.000,-0.444 0.000,-0.447 0.000,-0.416 0.000,-0.365 0.000,-0.929 0.000,-0.004-0.006,0.774-0.160,-0.116-0.075,-0.124-0.030,-0.120 0.001,-0.108 0.020,0.122 0.013,0.007 0.044,-0.031 0.044,-0.052 0.040,-0.079 0.044,0.038 0.018,0.034 0.015,-0.280 0.020,0.574-0.004,0.040 0.011,-0.019 0.007,-0.055 0.004,-0.073 0.002,-0.078 0.001,-0.391-0.018,0.973-0.179,0.203-0.083,0.015-0.026,-0.100 0.011,-0.103 0.073,0.053 0.027,-0.013 0.029,-0.057 0.029,0.139 0.014,-0.136 0.034,-0.139 0.027,-0.129 0.021,-0.112 0.016,-0.183 0.010,-0.064 0.006,-0.050 0.004,-0.038 0.002,-0.029 0.001,-0.063 0.000,-0.063-0.001,-0.058-0.001,-0.050-0.001,-0.042-0.001,-0.033-0.001,-0.149-0.003,0.562 0.002,0.187-0.001,0.069-0.001,-0.010-0.000,-0.059-0.000,-0.031-0.019,-0.039-0.029,-0.060-0.033,-0.069-0.034,-0.062-0.027,-0.133 0.003,-0.130 0.014,-0.116 0.020,-0.098 0.021,-0.078 0.020,-0.059 0.018,-0.042 0.015,-0.029 0.012,-0.018 0.009,-0.010 0.006,-0.004 0.004,0.000 0.003,0.002 0.001,0.004 0.000,0.004-0.000,0.004-0.000,0.004-0.001,0.003-0.001,0.002-0.001,0.002-0.001,0.001-0.000,0.001-0.000,0.001-0.000,0.000-0.000,0.000-0.000,0.000-0.000,-0.000-0.000,-0.000 0.000,-0.000 0.000,-0.000 0.000,-0.000 0.000,-0.000 0.000,-0.000 0.000,-0.000 0.000,-0.000 0.000,0.000 0.000,-0.000 0.000,0.000 0.000,0.000 0.000,0.000 0.000,0.000 0.000,0.000 0.000,0.000 0.000,0.000 0.000,0.000 0.000,-0.423 0.000,-0.934 0.000,-0.444 0.000,-0.239 0.000,-0.094 0.000,0.002 0.000,0.060 0.000,0.090 0.000,0.100 0.000,-4.299 0.000</inkml:trace>
</inkml:ink>
</file>

<file path=ppt/ink/ink9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270.000 335.000,'0.041'0.000,"0.062"0.000,0.069 0.000,0.067 0.000,0.060 0.000,0.050 0.000,0.040 0.000,0.030 0.000,0.021 0.000,0.014 0.000,0.009 0.000,0.108 0.000,0.179 0.000,0.200 0.000,0.195 0.000,0.176 0.000,1.002 0.000,0.730 0.000,0.406 0.000,0.167 0.000,-0.001 0.000,0.522 0.000,0.361 0.000,0.164 0.000,0.023 0.000,-0.072 0.000,-0.130 0.000,1.707 0.000,1.420 0.000,-0.014 0.000,-0.333 0.000,-0.687 0.000,-0.850 0.000,-0.881 0.000,-0.828 0.000,-0.726 0.000,-2.622 0.000,3.814 0.000,0.641 0.000,0.207 0.000,-0.091 0.000,-0.280 0.000,-3.903 0.000,6.073 0.000,0.503 0.000,-0.186 0.000,-0.599 0.000,-0.354 0.000,-0.560 0.000,-0.714 0.000,-0.755 0.000,-0.721 0.000,-0.643 0.000,-2.526 0.000,1.837 0.000,-0.407 0.000,-0.375 0.000,-0.328 0.000,-0.275 0.000,-0.221 0.000,-0.170 0.000,-0.504 0.000,0.839-0.022,0.151-0.035,0.074-0.040,0.019-0.040,-0.016-0.037,-0.038-0.032,-0.048-0.026,0.589-0.037,0.179-0.011,-0.038-0.004,-0.166 0.000,-0.241 0.025,-0.272 0.039,-0.263 0.043,-0.234 0.042,-0.196 0.037,-0.155 0.031,-0.117 0.025,-0.083 0.019,-0.055 0.013,-0.034 0.009,-0.018 0.005,-0.006 0.003,0.001 0.001,0.005-0.000,0.008-0.001,0.008-0.001,0.008-0.001,0.007-0.001,0.006-0.001,0.004-0.001,0.003-0.001,0.002-0.001,0.002-0.000,0.001-0.000,0.000-0.000,0.000-0.000,-0.000-0.000,-0.000 0.000,-0.000 0.000,-0.000 0.000,-0.000 0.000,0.073-0.047,0.205-0.093,0.130-0.060,0.100-0.044,0.074-0.031,0.051-0.020,0.033-0.011,0.019-0.005,2.113-0.861</inkml:trace>
</inkml:ink>
</file>

<file path=ppt/ink/ink9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737.000 294.000,'0.015'0.011,"0.023"0.017,0.025 0.019,0.024 0.018,0.022 0.016,0.018 0.014,0.015 0.011,0.011 0.008,0.008 0.006,0.005 0.004,0.003 0.002,0.002 0.001,0.001 0.000,-0.000-0.000,-0.000-0.000,-0.001-0.001,-0.001-0.001,-0.001-0.001,-0.001-0.000,-0.000-0.000,-0.000-0.000,-0.000-0.000,-0.000-0.000,-0.000-0.000,0.037 0.209,0.065 0.159,0.073 0.112,0.045 0.152,0.044 0.124,0.012 0.047,-0.010-0.007,-0.023-0.042,-0.031-0.063,-0.296-0.643,0.354 0.827,0.035 0.066,0.025-0.011,0.017-0.061,0.143 0.274,0.006-0.007,-0.036-0.096,-0.059-0.141,-0.067-0.157,-0.067-0.153,-0.061-0.138,-0.052-0.116,-0.042-0.093,-0.032-0.071,0.348 0.142,0.287 0.103,0.201 0.037,0.131-0.009,-0.931-0.437,1.099 0.458,0.193 0.036,0.142 0.012,0.815 0.222,0.223 0.011,0.030-0.051,-0.099-0.088,0.056-0.079,-0.220-0.123,-0.289-0.118,-0.313-0.106,-0.305-0.090,-0.277-0.073,-1.063-0.115,1.573 0.049,0.178-0.043,0.005-0.029,-0.104-0.019,-0.164-0.010,-0.189-0.004,-0.953 0.007,1.383-0.343,0.364-0.341,0.280-0.338,0.787-0.508,0.130-0.167,-0.176 0.013,-0.350 0.123,-0.428 0.181,-0.440 0.201,-1.768 0.974,1.761-1.441,-0.078-0.247,-0.139-0.103,-1.238 1.242,0.906-1.230,-0.096-0.071,-0.146 0.032,-0.171 0.099,-0.176 0.138,0.003-0.125,-0.185 0.235,-0.184 0.259,-0.168 0.252,-0.145 0.227,-0.118 0.192,-0.183 0.625,0.130-0.795,-0.014-0.205,-0.018-0.108,-0.020-0.035,-0.017-0.603,-0.056-0.062,-0.056 0.061,-0.050 0.131,-0.043 0.163,0.077 1.301,-0.478-1.516,-0.256-0.186,-0.157-0.040,-0.081 0.058,-0.026 0.118,-0.838-0.688,-0.414-0.224,-0.139 0.040,0.047 0.206,0.162 0.297,0.224 0.333,0.247 0.332,1.373 1.251,-2.139-1.553,-0.626-0.330,-0.539-0.329,-0.443-0.304,-0.349-0.266,3.553 2.464,-3.331-2.442,-0.111-0.145,0.035-0.014,-0.276-0.200,-0.032 0.001,0.197 0.183,0.346 0.300,-0.523-0.241,0.517 0.469,0.603 0.497,0.611 0.476,0.569 0.426,0.498 0.362,0.415 0.293,0.331 0.227,0.835 0.354,-1.321-0.343,-0.545 0.003,-0.561-0.023,-0.043 0.040,0.143 0.047,0.252 0.048,0.303 0.045,0.313 0.039,0.297 0.033,0.264 0.027,-1.258-0.117,-0.814-0.054,-0.470-0.009,-0.215 0.020,-0.036 0.037,0.081 0.046,-1.411 0.038,-0.636 0.051,-0.262 0.045,-0.191 0.038,0.275 0.029,0.602 0.022,0.756 0.016,3.830 0.009,-2.977 0.029,0.671 0.047,0.632 0.050,0.557 0.048,0.467 0.043,0.373 0.036,0.928-0.202,-0.659 0.224,-0.024 0.121,-0.037 0.146,-0.168 0.414,-0.001 0.256,0.061 0.165,0.573-0.697,-0.507 0.983,0.067 0.095,0.078 0.024,-0.031 0.579,0.136 0.003,0.130-0.145,0.116-0.226,0.098-0.259,0.079-0.260,0.251-1.186,-0.160 1.763,0.060 0.336,0.050 0.132,0.040-0.009,0.030 0.202,0.025-0.181,0.016-0.276,0.010-0.311,0.005-0.305,-0.015-1.334,0.033 1.669,0.025 0.120,0.027-0.021,0.026-0.105,0.023-0.147,-0.063-1.109,0.425 1.594,0.177 0.132,0.081-0.096,0.014-0.232,-0.029-0.299,-0.054-0.318,-0.065-0.305,-0.500-0.958,0.020 0.024,1.253 1.861,0.363 0.397,0.174 0.147,0.043-0.018,-0.040-0.118,0.259 0.234,0.009-0.062,-0.150-0.246,-0.235-0.338,-0.267-0.365,-0.264-0.351,-0.240-0.313,-0.204-0.262,0.350 0.212,0.408 0.262,0.329 0.189,0.256 0.129,0.352 0.146,0.033-0.079,-0.100-0.164,-0.180-0.208,-0.077-0.100,-0.135-0.118,-0.191-0.137,-0.216-0.141,-0.219-0.135,-0.207-0.122,0.693 0.115,0.170-0.049,-0.026-0.085,-0.142-0.099,-0.200-0.098,-0.217-0.089,-1.230-0.204,1.724 0.108,0.264-0.050,0.074-0.039,-0.053-0.030,0.569 0.212,0.189 0.130,-0.068 0.068,-0.227 0.023,-0.313-0.007,-0.344-0.026,0.876-0.039,0.325-0.063,-0.009-0.065,-0.219-0.062,-0.334-0.055,-0.380-0.046,-0.380-0.037,0.287-0.029,0.104-0.020,-0.057-0.014,-0.155-0.009,-0.207-0.005,-0.224-0.003,-0.219-0.001,-1.222 0.012,1.281-0.012,-0.109 0.002,-0.123 0.002,-0.120 0.002,-0.108 0.002,-0.091 0.002,-0.830 0.004,1.609-0.002,0.395 0.001,0.101 0.001,-0.095 0.001,-0.213 0.000,-0.273 0.000,-0.291 0.000,0.308-0.231,0.079-0.142,-0.073-0.074,-0.165-0.025,-0.212 0.008,-0.226 0.029,-0.218 0.040,0.064-0.119,-0.056-0.022,-0.101 0.029,-0.121 0.059,-0.124 0.073,-0.116 0.075,-0.101 0.071,-0.084 0.063,-0.067 0.052,-0.040 0.041,-0.026 0.033,-0.012 0.024,-0.003 0.016,0.003 0.010,0.007 0.005,0.008 0.002,0.009-0.000,0.008-0.002,0.007-0.002,0.006-0.003,0.005-0.002,0.003-0.002,0.002-0.002,0.002-0.001,0.001-0.001,0.000-0.001,0.000-0.001,-0.000-0.000,-0.000-0.000,-0.000-0.000,-0.000 0.000,-0.000 0.000,-0.000 0.000,-0.000 0.000,0.700 0.000,0.518 0.000,0.535 0.000,0.275 0.000,0.043 0.000,-0.106 0.000,-0.191 0.000,-0.060 0.000,-0.164 0.000,-0.203 0.000,-0.211 0.000,1.924 0.000</inkml:trace>
</inkml:ink>
</file>

<file path=ppt/ink/ink9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829.000 309.000,'0.031'0.000,"0.048"0.000,0.054 0.000,0.052 0.000,0.047 0.000,0.040 0.000,0.032 0.000,0.024 0.000,0.018 0.000,0.012 0.000,0.008 0.000,0.004 0.000,0.002 0.000,0.000 0.000,-0.001 0.000,-0.001 0.000,-0.002 0.000,-0.002 0.000,-0.001 0.000,-0.001 0.000,-0.001 0.000,-0.001 0.000,-0.001 0.000,-0.000 0.000,-0.000 0.000,-0.271 0.000,1.975 0.000,1.106 0.000,0.695 0.000,0.381 0.000,-3.361 0.000,4.186 0.000,0.417 0.000,0.093 0.000,-0.127 0.000,-4.283 0.000,0.040 0.000,5.465-0.041,0.211-0.065,-0.234-0.076,-0.510-0.078,-0.655-0.074,-4.360 0.260,4.257-0.405,-0.676-0.022,-0.750 0.026,-0.737 0.054,-0.670 0.067,-1.651 0.228,1.063-0.230,-0.485 0.025,-0.426 0.045,-0.353 0.052,-0.277 0.052,-0.207 0.048,-0.146 0.041,-0.096 0.033,-0.057 0.025,-0.029 0.018,-0.009 0.013,0.004 0.008,0.011 0.004,0.014 0.002,0.015 0.000,0.014-0.001,0.013-0.001,0.010-0.002,0.008-0.002,0.006-0.001,0.004-0.001,0.003-0.001,0.002-0.001,0.001-0.001,0.000-0.000,-0.000-0.000,-0.000-0.000,-0.000-0.000,-0.000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0.000,-0.085 0.000,-0.143 0.000,-0.270 0.000,-0.194 0.000,-0.161 0.000,-0.126 0.000,-0.095 0.000,-3.433 0.000</inkml:trace>
</inkml:ink>
</file>

<file path=ppt/ink/ink9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773.000 330.000,'0.013'-0.006,"0.019"-0.010,0.022-0.011,0.021-0.011,0.019-0.010,0.016-0.008,0.013-0.007,0.010-0.005,0.008-0.004,0.005-0.003,0.003-0.002,0.002-0.001,0.001-0.000,0.000-0.000,-0.000 0.000,-0.001 0.000,-0.001 0.000,-0.001 0.000,-0.001 0.000,-0.001 0.000,-0.000 0.000,-0.000 0.000,-0.000 0.000,-0.000 0.000,-0.000 0.000,-0.000 0.000,-0.000 0.000,-0.091 0.060,1.510-0.054,1.064 0.010,2.571-0.335,1.259-0.171,0.330-0.055,-0.264 0.020,-0.603 0.064,-0.758 0.085,-0.786 0.091,-2.753 0.238,3.745-0.360,0.432-0.063,-0.020 0.005,-0.299 0.047,0.390 0.103,0.442 0.063,0.104 0.063,-0.126 0.059,0.187 0.043,-0.581 0.052,-0.642 0.041,-0.629 0.031,-0.571 0.022,-2.491 0.011,2.218 0.007,-0.180 0.007,-0.285 0.004,-0.334 0.001,-0.343-0.000,-0.325-0.001,0.203-0.001,-0.207-0.003,-0.273-0.003,-0.291-0.002,-0.276-0.002,-0.096-0.002,0.021-0.001,-0.048-0.001,-0.091-0.001,-0.115-0.000,0.234-0.000,-0.062-0.000,-0.135-0.000,-0.169-0.000,-0.176 0.000,-0.166 0.000,-0.146 0.000,-0.420 0.000,1.437-0.000,0.518 0.000,0.196 0.000,-0.015 0.000,-0.327 0.000,-0.171 0.000,-0.188 0.000,-0.186 0.000,-0.170 0.000,-0.148 0.000,2.741 0.000</inkml:trace>
</inkml:ink>
</file>

<file path=ppt/ink/ink9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938.000 285.000,'0.003'-0.008,"0.004"-0.013,0.005-0.014,0.005-0.014,0.004-0.012,0.003-0.010,0.003-0.008,0.002-0.006,0.002-0.005,0.001-0.003,0.001-0.002,0.000-0.001,0.000-0.000,0.000 0.000,-0.000 0.000,-0.000 0.000,-0.000 0.000,-0.000 0.000,-0.000 0.000,-0.000 0.000,-0.000 0.000,-0.000 0.000,0.000 0.000,-0.000 0.000,0.000 0.000,0.000 0.000,-0.000 0.000,0.000 0.000,0.000 0.000,0.000-0.000,0.000 0.000,0.000-0.000,-0.026 0.062,0.021-0.558,-0.004-0.252,-0.004-0.126,-0.004-0.039,-0.004 0.019,-0.003 0.052,-0.003-0.420,-0.002-0.257,-0.001-0.135,-0.001 1.066,-0.000-1.202,-0.000 0.009,-0.000 0.129,-0.000 0.196,0.000 0.225,0.000 0.227,0.000 0.211,0.000 0.186,0.000 0.156,0.000 0.125,0.000 0.097,0.000 0.058,0.000 0.036,0.000 0.020,0.000 0.007,0.000-0.001,0.000-0.006,0.000-0.135,0.000-0.086,0.000-0.044,0.000-0.014,0.000-0.028,0.000 0.029,-0.000 0.039,0.000 0.042,0.000 0.041,0.000 0.037,0.000 0.032,0.000 0.026,0.000 0.020,0.000-0.004,0.000 0.010,0.000 0.006,0.000 0.003,0.000 0.001,0.000-0.001,0.000-0.001,0.000-0.002,0.004 0.019,0.006 0.033,0.006 0.037,0.006 0.036,0.006 0.032,0.005 0.027,0.004 0.022,0.003 0.016,0.002 0.012,0.001 0.008,0.001 0.005,0.000 0.002,0.000 0.001,-0.000-0.000,-0.000-0.001,-0.000-0.001,-0.000-0.001,-0.000-0.001,-0.000-0.001,-0.000-0.001,-0.000-0.001,-0.000-0.000,-0.000-0.000,-0.000-0.000,0.000-0.000,0.000-0.000,-0.000-0.000,0.000 0.000,0.000 0.000,0.000 0.000,0.000 0.000,0.000 0.000,0.000 0.000,0.000 0.000,0.000 0.000,0.000 0.000,0.000 0.000,0.000 0.000,0.000 0.000,0.000 0.000,0.000 0.000,0.000 0.000,0.000-0.000,0.000 0.000,0.000 0.000,-0.000 0.000,0.000 0.000,0.017 0.074,0.034 0.115,0.039 0.134,0.074 0.106,0.106 0.118,0.115 0.108,0.114 0.094,0.559 0.536,0.299 0.268,0.117 0.086,-0.009-0.038,-0.091-0.116,-0.138-0.159,-0.159-0.176,-0.888-0.913,0.009 0.009,0.939 0.946,0.058 0.051,-0.012-0.017,-0.060-0.064,-0.894-0.892,1.141 1.111,-0.152-0.187,-0.182-0.220,-0.184-0.219,-0.214-0.209,-0.111-0.106,-0.088-0.075,-0.067-0.051,-0.049-0.031,-0.034-0.016,-0.021-0.018,-0.012-0.017,-0.005-0.016,-0.000-0.014,0.003-0.011,0.005-0.009,-0.004-0.008,-0.025-0.016,-0.031-0.016,-0.032-0.015,-0.030-0.013,-0.026-0.010,-0.022-0.008,-0.017-0.006,-0.013-0.004,-0.010-0.003,-0.007-0.002,-0.004-0.001,-0.005 0.064,-0.013 0.090,-0.013 0.100,-0.012 0.098,-0.011 0.087,-0.009 0.073,-0.007 0.058,-0.005 0.044,-0.003 0.263,-0.005 0.898,-0.007 0.152,-0.006-0.090,-0.006-0.227,-0.005-0.289,-0.004-0.300,-0.003-0.280,-0.002-0.243,-0.001-0.198,-0.001-0.153,-0.000-0.113,-0.000-0.078,0.000-0.050,0.000-0.029,0.000-0.013,0.000-0.003,0.000 0.004,0.000 0.007,0.000 0.009,0.000 0.009,0.000 0.008,0.000 0.007,0.000 0.006,0.000 0.004,0.000 0.003,0.000 0.002,-0.000 0.001,0.000 0.001,-0.221-0.001,-0.803 0.001,-0.355-0.000,-0.167-0.000,-0.036-0.000,1.287-0.001,-2.098 0.001,-0.375-0.000,-0.148-0.000,0.005-0.000,-0.453-0.000,0.069-0.000,0.294-0.000,0.404-0.000,0.434-0.000,0.413-0.000,1.468 0.000,-1.495-0.000,0.063 0.000,0.171 0.000,0.224 0.000,0.237 0.000,0.226 0.000,-0.023-0.045,-0.049-0.068,0.165-0.005,0.042-0.007,0.055 0.003,0.060 0.010,0.060 0.014,0.056 0.015,0.290 0.038,-0.491-0.184,-0.059-0.059,-0.004-0.016,0.002 0.010,0.044 0.013,0.081 0.020,0.099 0.022,0.104 0.022,0.099 0.021,0.090 0.018,0.077 0.016,-0.084-0.108,-0.057-0.056,-0.032-0.015,-0.013 0.013,-0.047-0.098,-0.025-0.059,-0.001-0.021,0.015 0.005,0.025 0.022,-0.019-0.026,0.071 0.082,0.073 0.087,0.068 0.082,0.059 0.072,0.048 0.060,0.037 0.047,0.028 0.035,0.019 0.025,0.013 0.016,0.007 0.010,0.004 0.005,0.001 0.002,-0.001-0.001,-0.002-0.002,-0.002-0.002,-0.002-0.003,-0.002-0.003,-0.002-0.002,-0.001-0.002,-0.001-0.001,-0.001-0.001,-0.001-0.001,-0.000-0.001,-0.000-0.000,-0.000-0.000,0.000-0.000,0.000 0.000,0.000 0.000,0.000 0.000,0.000 0.000,0.000 0.000,0.000 0.000,0.000 0.000,0.000 0.000,0.000 0.000,0.000 0.000,0.000 0.000,0.000 0.000,0.000 0.000,0.000 0.000,0.000-0.000,-0.000 0.000,0.000 0.000,0.000 0.000,0.000 0.000,0.000 0.000,0.023-0.043,0.035-0.065,0.040-0.073,0.039-0.072,0.035-0.065,0.030-0.055,0.024-0.045,0.019-0.034,-0.174 0.369,0.527-0.347,0.210 0.052,0.134 0.064,0.076 0.066,0.034 0.062,0.006 0.054,-0.012 0.044,-0.783 0.064,2.092-0.265,0.726-0.113,0.374-0.064,0.117-0.028,-2.787 0.384,3.683-0.630,-0.143-0.063,-0.449 0.001,-1.057 0.193,-0.339 0.040,-0.366 0.045,-0.365 0.046,-0.654 0.170,0.306-0.121,-0.288 0.058,-0.235 0.050,-0.185 0.041,-0.139 0.032,0.181-0.092,0.043-0.039,-0.009-0.020,0.065-0.030,0.036-0.003,-0.015 0.030,0.128-0.012,0.042 0.014,-0.033 0.037,-0.079 0.049,-0.103 0.054,-0.112 0.053,-0.110 0.049,-0.440 0.120,0.790-0.356,0.104-0.102,-0.000-0.040,-0.065 0.002,-0.101 0.028,-0.365 0.235,-0.003 0.022,0.224-0.071,-0.040 0.056,-0.052 0.054,-0.057 0.049,0.008 0.034,-0.130 0.060,-0.127 0.049,-0.114 0.037,-0.095 0.027,-0.076 0.019,-0.057 0.012,-0.041 0.007,-0.027 0.003,-0.017 0.000,-0.009-0.001,-0.003-0.002,0.000-0.002,0.003-0.002,0.004-0.002,0.004-0.002,0.004-0.001,0.003-0.001,0.003-0.001,0.002-0.001,0.002-0.000,0.001-0.000,0.001-0.000,0.000 0.000,0.000 0.000,0.000 0.000,0.000 0.000,-0.000 0.000,-0.000 0.000,-0.000 0.000,-0.000 0.000,-0.000 0.000,-0.000 0.000,-0.000 0.000,-0.000 0.000,-0.000 0.000,0.000 0.000,0.000 0.000,0.000 0.000,0.000-0.000,-0.000 0.000,0.000 0.000,0.000 0.000,0.000 0.000,0.000 0.000,0.000 0.000,0.000 0.000,0.000 0.000,0.000 0.000,0.000 0.000,0.000 0.000,0.000 0.000,0.000 0.000,0.000 0.000,0.000 0.000,0.000 0.000,0.000 0.000,0.000 0.000,-0.136 0.099,-0.663 0.458,-0.378 0.249,-0.271 0.168,-0.427 0.436,-0.201 0.207,-0.042 0.045,0.063-0.062,0.126-0.126,0.156-0.157,-0.225 0.113,-0.010-0.017,0.128-0.099,0.207-0.144,0.242-0.162,0.247-0.162,0.232-0.150,-0.124 0.124,-0.048 0.069,0.005 0.029,0.038 0.001,0.027 0.012,0.092-0.055,0.127-0.094,0.140-0.112,0.138-0.116,0.126-0.109,0.110-0.097,0.075-0.066,0.081-0.075,0.060-0.057,0.043-0.041,0.028-0.028,0.017-0.018,0.009-0.010,0.003-0.004,-0.001-0.000,-0.003 0.002,-0.005 0.003,-0.005 0.004,-0.005 0.004,-0.004 0.004,-0.003 0.003,-0.003 0.003,-0.002 0.002,-0.002 0.001,-0.001 0.001,-0.001 0.001,-0.000 0.000,-0.005 0.287,-0.023 0.244,-0.026 0.192,-0.027 0.145,-0.025 0.104,-0.022 0.070,0.153-0.684,-0.229 0.883,-0.006-0.008,0.022-0.094,0.039-0.143,0.046-0.163,0.048-0.164,-0.159 0.926</inkml:trace>
</inkml:ink>
</file>

<file path=ppt/ink/ink9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985.000 329.000,'2.000'0.000</inkml:trace>
</inkml:ink>
</file>

<file path=ppt/ink/ink9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269.000 382.000,'-0.047'0.141,"-0.467"1.652,-0.216 0.821,-0.084 0.365,0.006 0.046,0.063-0.162,0.095-0.283,0.109-0.340,0.100-0.349,0.108-0.423,0.094-0.393,0.078-0.343,0.061-0.285,0.047-0.226,0.033-0.172,0.023-0.124,0.014-0.084,0.008-0.052,0.003-0.028,-0.000-0.011,-0.002 0.001,2.048-4.682</inkml:trace>
</inkml:ink>
</file>

<file path=ppt/ink/ink9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1-09T17:38:05"/>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183.000 311.000,'0.028'0.004,"0.043"0.005,0.048 0.006,0.047 0.006,0.042 0.005,0.035 0.004,0.028 0.004,0.021 0.003,0.015 0.002,0.010 0.001,0.006 0.001,0.003 0.000,0.001 0.000,-0.000 0.000,-0.001-0.000,-0.001-0.000,-0.001-0.000,-0.001-0.000,-0.001-0.000,-0.001-0.000,-0.001-0.000,-0.001-0.000,-0.000-0.000,-0.000-0.000,-0.000-0.000,0.071 0.002,0.193 0.013,0.229 0.016,0.239 0.017,0.230 0.016,0.210 0.015,0.670 0.054,0.878 0.073,0.974 0.081,0.972 0.082,2.641 0.100,0.544-0.024,-0.295-0.058,-0.776-0.073,-0.997-0.076,-1.042-0.070,-4.166-0.172,12.577 0.168</inkml:trace>
</inkml:ink>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99" Type="http://schemas.openxmlformats.org/officeDocument/2006/relationships/customXml" Target="../ink/ink49.xml"/><Relationship Id="rId98" Type="http://schemas.openxmlformats.org/officeDocument/2006/relationships/image" Target="../media/image48.png"/><Relationship Id="rId97" Type="http://schemas.openxmlformats.org/officeDocument/2006/relationships/customXml" Target="../ink/ink48.xml"/><Relationship Id="rId96" Type="http://schemas.openxmlformats.org/officeDocument/2006/relationships/image" Target="../media/image47.png"/><Relationship Id="rId95" Type="http://schemas.openxmlformats.org/officeDocument/2006/relationships/customXml" Target="../ink/ink47.xml"/><Relationship Id="rId94" Type="http://schemas.openxmlformats.org/officeDocument/2006/relationships/image" Target="../media/image46.png"/><Relationship Id="rId93" Type="http://schemas.openxmlformats.org/officeDocument/2006/relationships/customXml" Target="../ink/ink46.xml"/><Relationship Id="rId92" Type="http://schemas.openxmlformats.org/officeDocument/2006/relationships/image" Target="../media/image45.png"/><Relationship Id="rId91" Type="http://schemas.openxmlformats.org/officeDocument/2006/relationships/customXml" Target="../ink/ink45.xml"/><Relationship Id="rId90" Type="http://schemas.openxmlformats.org/officeDocument/2006/relationships/image" Target="../media/image44.png"/><Relationship Id="rId9" Type="http://schemas.openxmlformats.org/officeDocument/2006/relationships/customXml" Target="../ink/ink4.xml"/><Relationship Id="rId89" Type="http://schemas.openxmlformats.org/officeDocument/2006/relationships/customXml" Target="../ink/ink44.xml"/><Relationship Id="rId88" Type="http://schemas.openxmlformats.org/officeDocument/2006/relationships/image" Target="../media/image43.png"/><Relationship Id="rId87" Type="http://schemas.openxmlformats.org/officeDocument/2006/relationships/customXml" Target="../ink/ink43.xml"/><Relationship Id="rId86" Type="http://schemas.openxmlformats.org/officeDocument/2006/relationships/image" Target="../media/image42.png"/><Relationship Id="rId85" Type="http://schemas.openxmlformats.org/officeDocument/2006/relationships/customXml" Target="../ink/ink42.xml"/><Relationship Id="rId84" Type="http://schemas.openxmlformats.org/officeDocument/2006/relationships/image" Target="../media/image41.png"/><Relationship Id="rId83" Type="http://schemas.openxmlformats.org/officeDocument/2006/relationships/customXml" Target="../ink/ink41.xml"/><Relationship Id="rId82" Type="http://schemas.openxmlformats.org/officeDocument/2006/relationships/image" Target="../media/image40.png"/><Relationship Id="rId81" Type="http://schemas.openxmlformats.org/officeDocument/2006/relationships/customXml" Target="../ink/ink40.xml"/><Relationship Id="rId80" Type="http://schemas.openxmlformats.org/officeDocument/2006/relationships/image" Target="../media/image39.png"/><Relationship Id="rId8" Type="http://schemas.openxmlformats.org/officeDocument/2006/relationships/image" Target="../media/image3.png"/><Relationship Id="rId79" Type="http://schemas.openxmlformats.org/officeDocument/2006/relationships/customXml" Target="../ink/ink39.xml"/><Relationship Id="rId78" Type="http://schemas.openxmlformats.org/officeDocument/2006/relationships/image" Target="../media/image38.png"/><Relationship Id="rId77" Type="http://schemas.openxmlformats.org/officeDocument/2006/relationships/customXml" Target="../ink/ink38.xml"/><Relationship Id="rId76" Type="http://schemas.openxmlformats.org/officeDocument/2006/relationships/image" Target="../media/image37.png"/><Relationship Id="rId75" Type="http://schemas.openxmlformats.org/officeDocument/2006/relationships/customXml" Target="../ink/ink37.xml"/><Relationship Id="rId74" Type="http://schemas.openxmlformats.org/officeDocument/2006/relationships/image" Target="../media/image36.png"/><Relationship Id="rId73" Type="http://schemas.openxmlformats.org/officeDocument/2006/relationships/customXml" Target="../ink/ink36.xml"/><Relationship Id="rId72" Type="http://schemas.openxmlformats.org/officeDocument/2006/relationships/image" Target="../media/image35.png"/><Relationship Id="rId71" Type="http://schemas.openxmlformats.org/officeDocument/2006/relationships/customXml" Target="../ink/ink35.xml"/><Relationship Id="rId70" Type="http://schemas.openxmlformats.org/officeDocument/2006/relationships/image" Target="../media/image34.png"/><Relationship Id="rId7" Type="http://schemas.openxmlformats.org/officeDocument/2006/relationships/customXml" Target="../ink/ink3.xml"/><Relationship Id="rId69" Type="http://schemas.openxmlformats.org/officeDocument/2006/relationships/customXml" Target="../ink/ink34.xml"/><Relationship Id="rId68" Type="http://schemas.openxmlformats.org/officeDocument/2006/relationships/image" Target="../media/image33.png"/><Relationship Id="rId67" Type="http://schemas.openxmlformats.org/officeDocument/2006/relationships/customXml" Target="../ink/ink33.xml"/><Relationship Id="rId66" Type="http://schemas.openxmlformats.org/officeDocument/2006/relationships/image" Target="../media/image32.png"/><Relationship Id="rId65" Type="http://schemas.openxmlformats.org/officeDocument/2006/relationships/customXml" Target="../ink/ink32.xml"/><Relationship Id="rId64" Type="http://schemas.openxmlformats.org/officeDocument/2006/relationships/image" Target="../media/image31.png"/><Relationship Id="rId63" Type="http://schemas.openxmlformats.org/officeDocument/2006/relationships/customXml" Target="../ink/ink31.xml"/><Relationship Id="rId62" Type="http://schemas.openxmlformats.org/officeDocument/2006/relationships/image" Target="../media/image30.png"/><Relationship Id="rId61" Type="http://schemas.openxmlformats.org/officeDocument/2006/relationships/customXml" Target="../ink/ink30.xml"/><Relationship Id="rId60" Type="http://schemas.openxmlformats.org/officeDocument/2006/relationships/image" Target="../media/image29.png"/><Relationship Id="rId6" Type="http://schemas.openxmlformats.org/officeDocument/2006/relationships/image" Target="../media/image2.png"/><Relationship Id="rId59" Type="http://schemas.openxmlformats.org/officeDocument/2006/relationships/customXml" Target="../ink/ink29.xml"/><Relationship Id="rId58" Type="http://schemas.openxmlformats.org/officeDocument/2006/relationships/image" Target="../media/image28.png"/><Relationship Id="rId57" Type="http://schemas.openxmlformats.org/officeDocument/2006/relationships/customXml" Target="../ink/ink28.xml"/><Relationship Id="rId56" Type="http://schemas.openxmlformats.org/officeDocument/2006/relationships/image" Target="../media/image27.png"/><Relationship Id="rId55" Type="http://schemas.openxmlformats.org/officeDocument/2006/relationships/customXml" Target="../ink/ink27.xml"/><Relationship Id="rId54" Type="http://schemas.openxmlformats.org/officeDocument/2006/relationships/image" Target="../media/image26.png"/><Relationship Id="rId53" Type="http://schemas.openxmlformats.org/officeDocument/2006/relationships/customXml" Target="../ink/ink26.xml"/><Relationship Id="rId52" Type="http://schemas.openxmlformats.org/officeDocument/2006/relationships/image" Target="../media/image25.png"/><Relationship Id="rId51" Type="http://schemas.openxmlformats.org/officeDocument/2006/relationships/customXml" Target="../ink/ink25.xml"/><Relationship Id="rId50" Type="http://schemas.openxmlformats.org/officeDocument/2006/relationships/image" Target="../media/image24.png"/><Relationship Id="rId5" Type="http://schemas.openxmlformats.org/officeDocument/2006/relationships/customXml" Target="../ink/ink2.xml"/><Relationship Id="rId49" Type="http://schemas.openxmlformats.org/officeDocument/2006/relationships/customXml" Target="../ink/ink24.xml"/><Relationship Id="rId48" Type="http://schemas.openxmlformats.org/officeDocument/2006/relationships/image" Target="../media/image23.png"/><Relationship Id="rId47" Type="http://schemas.openxmlformats.org/officeDocument/2006/relationships/customXml" Target="../ink/ink23.xml"/><Relationship Id="rId46" Type="http://schemas.openxmlformats.org/officeDocument/2006/relationships/image" Target="../media/image22.png"/><Relationship Id="rId45" Type="http://schemas.openxmlformats.org/officeDocument/2006/relationships/customXml" Target="../ink/ink22.xml"/><Relationship Id="rId44" Type="http://schemas.openxmlformats.org/officeDocument/2006/relationships/image" Target="../media/image21.png"/><Relationship Id="rId43" Type="http://schemas.openxmlformats.org/officeDocument/2006/relationships/customXml" Target="../ink/ink21.xml"/><Relationship Id="rId42" Type="http://schemas.openxmlformats.org/officeDocument/2006/relationships/image" Target="../media/image20.png"/><Relationship Id="rId41" Type="http://schemas.openxmlformats.org/officeDocument/2006/relationships/customXml" Target="../ink/ink20.xml"/><Relationship Id="rId40" Type="http://schemas.openxmlformats.org/officeDocument/2006/relationships/image" Target="../media/image19.png"/><Relationship Id="rId4" Type="http://schemas.openxmlformats.org/officeDocument/2006/relationships/image" Target="../media/image1.png"/><Relationship Id="rId39" Type="http://schemas.openxmlformats.org/officeDocument/2006/relationships/customXml" Target="../ink/ink19.xml"/><Relationship Id="rId38" Type="http://schemas.openxmlformats.org/officeDocument/2006/relationships/image" Target="../media/image18.png"/><Relationship Id="rId37" Type="http://schemas.openxmlformats.org/officeDocument/2006/relationships/customXml" Target="../ink/ink18.xml"/><Relationship Id="rId36" Type="http://schemas.openxmlformats.org/officeDocument/2006/relationships/image" Target="../media/image17.png"/><Relationship Id="rId35" Type="http://schemas.openxmlformats.org/officeDocument/2006/relationships/customXml" Target="../ink/ink17.xml"/><Relationship Id="rId34" Type="http://schemas.openxmlformats.org/officeDocument/2006/relationships/image" Target="../media/image16.png"/><Relationship Id="rId33" Type="http://schemas.openxmlformats.org/officeDocument/2006/relationships/customXml" Target="../ink/ink16.xml"/><Relationship Id="rId32" Type="http://schemas.openxmlformats.org/officeDocument/2006/relationships/image" Target="../media/image15.png"/><Relationship Id="rId31" Type="http://schemas.openxmlformats.org/officeDocument/2006/relationships/customXml" Target="../ink/ink15.xml"/><Relationship Id="rId30" Type="http://schemas.openxmlformats.org/officeDocument/2006/relationships/image" Target="../media/image14.png"/><Relationship Id="rId3" Type="http://schemas.openxmlformats.org/officeDocument/2006/relationships/customXml" Target="../ink/ink1.xml"/><Relationship Id="rId29" Type="http://schemas.openxmlformats.org/officeDocument/2006/relationships/customXml" Target="../ink/ink14.xml"/><Relationship Id="rId28" Type="http://schemas.openxmlformats.org/officeDocument/2006/relationships/image" Target="../media/image13.png"/><Relationship Id="rId27" Type="http://schemas.openxmlformats.org/officeDocument/2006/relationships/customXml" Target="../ink/ink13.xml"/><Relationship Id="rId26" Type="http://schemas.openxmlformats.org/officeDocument/2006/relationships/image" Target="../media/image12.png"/><Relationship Id="rId25" Type="http://schemas.openxmlformats.org/officeDocument/2006/relationships/customXml" Target="../ink/ink12.xml"/><Relationship Id="rId24" Type="http://schemas.openxmlformats.org/officeDocument/2006/relationships/image" Target="../media/image11.png"/><Relationship Id="rId23" Type="http://schemas.openxmlformats.org/officeDocument/2006/relationships/customXml" Target="../ink/ink11.xml"/><Relationship Id="rId22" Type="http://schemas.openxmlformats.org/officeDocument/2006/relationships/image" Target="../media/image10.png"/><Relationship Id="rId21" Type="http://schemas.openxmlformats.org/officeDocument/2006/relationships/customXml" Target="../ink/ink10.xml"/><Relationship Id="rId20" Type="http://schemas.openxmlformats.org/officeDocument/2006/relationships/image" Target="../media/image9.png"/><Relationship Id="rId2" Type="http://schemas.openxmlformats.org/officeDocument/2006/relationships/tags" Target="../tags/tag67.xml"/><Relationship Id="rId19" Type="http://schemas.openxmlformats.org/officeDocument/2006/relationships/customXml" Target="../ink/ink9.xml"/><Relationship Id="rId18" Type="http://schemas.openxmlformats.org/officeDocument/2006/relationships/image" Target="../media/image8.png"/><Relationship Id="rId177" Type="http://schemas.openxmlformats.org/officeDocument/2006/relationships/slideLayout" Target="../slideLayouts/slideLayout2.xml"/><Relationship Id="rId176" Type="http://schemas.openxmlformats.org/officeDocument/2006/relationships/tags" Target="../tags/tag68.xml"/><Relationship Id="rId175" Type="http://schemas.openxmlformats.org/officeDocument/2006/relationships/image" Target="../media/image86.png"/><Relationship Id="rId174" Type="http://schemas.openxmlformats.org/officeDocument/2006/relationships/customXml" Target="../ink/ink87.xml"/><Relationship Id="rId173" Type="http://schemas.openxmlformats.org/officeDocument/2006/relationships/image" Target="../media/image85.png"/><Relationship Id="rId172" Type="http://schemas.openxmlformats.org/officeDocument/2006/relationships/customXml" Target="../ink/ink86.xml"/><Relationship Id="rId171" Type="http://schemas.openxmlformats.org/officeDocument/2006/relationships/image" Target="../media/image84.png"/><Relationship Id="rId170" Type="http://schemas.openxmlformats.org/officeDocument/2006/relationships/customXml" Target="../ink/ink85.xml"/><Relationship Id="rId17" Type="http://schemas.openxmlformats.org/officeDocument/2006/relationships/customXml" Target="../ink/ink8.xml"/><Relationship Id="rId169" Type="http://schemas.openxmlformats.org/officeDocument/2006/relationships/image" Target="../media/image83.png"/><Relationship Id="rId168" Type="http://schemas.openxmlformats.org/officeDocument/2006/relationships/customXml" Target="../ink/ink84.xml"/><Relationship Id="rId167" Type="http://schemas.openxmlformats.org/officeDocument/2006/relationships/image" Target="../media/image82.png"/><Relationship Id="rId166" Type="http://schemas.openxmlformats.org/officeDocument/2006/relationships/customXml" Target="../ink/ink83.xml"/><Relationship Id="rId165" Type="http://schemas.openxmlformats.org/officeDocument/2006/relationships/image" Target="../media/image81.png"/><Relationship Id="rId164" Type="http://schemas.openxmlformats.org/officeDocument/2006/relationships/customXml" Target="../ink/ink82.xml"/><Relationship Id="rId163" Type="http://schemas.openxmlformats.org/officeDocument/2006/relationships/image" Target="../media/image80.png"/><Relationship Id="rId162" Type="http://schemas.openxmlformats.org/officeDocument/2006/relationships/customXml" Target="../ink/ink81.xml"/><Relationship Id="rId161" Type="http://schemas.openxmlformats.org/officeDocument/2006/relationships/image" Target="../media/image79.png"/><Relationship Id="rId160" Type="http://schemas.openxmlformats.org/officeDocument/2006/relationships/customXml" Target="../ink/ink80.xml"/><Relationship Id="rId16" Type="http://schemas.openxmlformats.org/officeDocument/2006/relationships/image" Target="../media/image7.png"/><Relationship Id="rId159" Type="http://schemas.openxmlformats.org/officeDocument/2006/relationships/image" Target="../media/image78.png"/><Relationship Id="rId158" Type="http://schemas.openxmlformats.org/officeDocument/2006/relationships/customXml" Target="../ink/ink79.xml"/><Relationship Id="rId157" Type="http://schemas.openxmlformats.org/officeDocument/2006/relationships/image" Target="../media/image77.png"/><Relationship Id="rId156" Type="http://schemas.openxmlformats.org/officeDocument/2006/relationships/customXml" Target="../ink/ink78.xml"/><Relationship Id="rId155" Type="http://schemas.openxmlformats.org/officeDocument/2006/relationships/image" Target="../media/image76.png"/><Relationship Id="rId154" Type="http://schemas.openxmlformats.org/officeDocument/2006/relationships/customXml" Target="../ink/ink77.xml"/><Relationship Id="rId153" Type="http://schemas.openxmlformats.org/officeDocument/2006/relationships/image" Target="../media/image75.png"/><Relationship Id="rId152" Type="http://schemas.openxmlformats.org/officeDocument/2006/relationships/customXml" Target="../ink/ink76.xml"/><Relationship Id="rId151" Type="http://schemas.openxmlformats.org/officeDocument/2006/relationships/image" Target="../media/image74.png"/><Relationship Id="rId150" Type="http://schemas.openxmlformats.org/officeDocument/2006/relationships/customXml" Target="../ink/ink75.xml"/><Relationship Id="rId15" Type="http://schemas.openxmlformats.org/officeDocument/2006/relationships/customXml" Target="../ink/ink7.xml"/><Relationship Id="rId149" Type="http://schemas.openxmlformats.org/officeDocument/2006/relationships/image" Target="../media/image73.png"/><Relationship Id="rId148" Type="http://schemas.openxmlformats.org/officeDocument/2006/relationships/customXml" Target="../ink/ink74.xml"/><Relationship Id="rId147" Type="http://schemas.openxmlformats.org/officeDocument/2006/relationships/image" Target="../media/image72.png"/><Relationship Id="rId146" Type="http://schemas.openxmlformats.org/officeDocument/2006/relationships/customXml" Target="../ink/ink73.xml"/><Relationship Id="rId145" Type="http://schemas.openxmlformats.org/officeDocument/2006/relationships/image" Target="../media/image71.png"/><Relationship Id="rId144" Type="http://schemas.openxmlformats.org/officeDocument/2006/relationships/customXml" Target="../ink/ink72.xml"/><Relationship Id="rId143" Type="http://schemas.openxmlformats.org/officeDocument/2006/relationships/image" Target="../media/image70.png"/><Relationship Id="rId142" Type="http://schemas.openxmlformats.org/officeDocument/2006/relationships/customXml" Target="../ink/ink71.xml"/><Relationship Id="rId141" Type="http://schemas.openxmlformats.org/officeDocument/2006/relationships/image" Target="../media/image69.png"/><Relationship Id="rId140" Type="http://schemas.openxmlformats.org/officeDocument/2006/relationships/customXml" Target="../ink/ink70.xml"/><Relationship Id="rId14" Type="http://schemas.openxmlformats.org/officeDocument/2006/relationships/image" Target="../media/image6.png"/><Relationship Id="rId139" Type="http://schemas.openxmlformats.org/officeDocument/2006/relationships/image" Target="../media/image68.png"/><Relationship Id="rId138" Type="http://schemas.openxmlformats.org/officeDocument/2006/relationships/customXml" Target="../ink/ink69.xml"/><Relationship Id="rId137" Type="http://schemas.openxmlformats.org/officeDocument/2006/relationships/image" Target="../media/image67.png"/><Relationship Id="rId136" Type="http://schemas.openxmlformats.org/officeDocument/2006/relationships/customXml" Target="../ink/ink68.xml"/><Relationship Id="rId135" Type="http://schemas.openxmlformats.org/officeDocument/2006/relationships/image" Target="../media/image66.png"/><Relationship Id="rId134" Type="http://schemas.openxmlformats.org/officeDocument/2006/relationships/customXml" Target="../ink/ink67.xml"/><Relationship Id="rId133" Type="http://schemas.openxmlformats.org/officeDocument/2006/relationships/image" Target="../media/image65.png"/><Relationship Id="rId132" Type="http://schemas.openxmlformats.org/officeDocument/2006/relationships/customXml" Target="../ink/ink66.xml"/><Relationship Id="rId131" Type="http://schemas.openxmlformats.org/officeDocument/2006/relationships/image" Target="../media/image64.png"/><Relationship Id="rId130" Type="http://schemas.openxmlformats.org/officeDocument/2006/relationships/customXml" Target="../ink/ink65.xml"/><Relationship Id="rId13" Type="http://schemas.openxmlformats.org/officeDocument/2006/relationships/customXml" Target="../ink/ink6.xml"/><Relationship Id="rId129" Type="http://schemas.openxmlformats.org/officeDocument/2006/relationships/image" Target="../media/image63.png"/><Relationship Id="rId128" Type="http://schemas.openxmlformats.org/officeDocument/2006/relationships/customXml" Target="../ink/ink64.xml"/><Relationship Id="rId127" Type="http://schemas.openxmlformats.org/officeDocument/2006/relationships/image" Target="../media/image62.png"/><Relationship Id="rId126" Type="http://schemas.openxmlformats.org/officeDocument/2006/relationships/customXml" Target="../ink/ink63.xml"/><Relationship Id="rId125" Type="http://schemas.openxmlformats.org/officeDocument/2006/relationships/customXml" Target="../ink/ink62.xml"/><Relationship Id="rId124" Type="http://schemas.openxmlformats.org/officeDocument/2006/relationships/image" Target="../media/image61.png"/><Relationship Id="rId123" Type="http://schemas.openxmlformats.org/officeDocument/2006/relationships/customXml" Target="../ink/ink61.xml"/><Relationship Id="rId122" Type="http://schemas.openxmlformats.org/officeDocument/2006/relationships/image" Target="../media/image60.png"/><Relationship Id="rId121" Type="http://schemas.openxmlformats.org/officeDocument/2006/relationships/customXml" Target="../ink/ink60.xml"/><Relationship Id="rId120" Type="http://schemas.openxmlformats.org/officeDocument/2006/relationships/image" Target="../media/image59.png"/><Relationship Id="rId12" Type="http://schemas.openxmlformats.org/officeDocument/2006/relationships/image" Target="../media/image5.png"/><Relationship Id="rId119" Type="http://schemas.openxmlformats.org/officeDocument/2006/relationships/customXml" Target="../ink/ink59.xml"/><Relationship Id="rId118" Type="http://schemas.openxmlformats.org/officeDocument/2006/relationships/image" Target="../media/image58.png"/><Relationship Id="rId117" Type="http://schemas.openxmlformats.org/officeDocument/2006/relationships/customXml" Target="../ink/ink58.xml"/><Relationship Id="rId116" Type="http://schemas.openxmlformats.org/officeDocument/2006/relationships/image" Target="../media/image57.png"/><Relationship Id="rId115" Type="http://schemas.openxmlformats.org/officeDocument/2006/relationships/customXml" Target="../ink/ink57.xml"/><Relationship Id="rId114" Type="http://schemas.openxmlformats.org/officeDocument/2006/relationships/image" Target="../media/image56.png"/><Relationship Id="rId113" Type="http://schemas.openxmlformats.org/officeDocument/2006/relationships/customXml" Target="../ink/ink56.xml"/><Relationship Id="rId112" Type="http://schemas.openxmlformats.org/officeDocument/2006/relationships/image" Target="../media/image55.png"/><Relationship Id="rId111" Type="http://schemas.openxmlformats.org/officeDocument/2006/relationships/customXml" Target="../ink/ink55.xml"/><Relationship Id="rId110" Type="http://schemas.openxmlformats.org/officeDocument/2006/relationships/image" Target="../media/image54.png"/><Relationship Id="rId11" Type="http://schemas.openxmlformats.org/officeDocument/2006/relationships/customXml" Target="../ink/ink5.xml"/><Relationship Id="rId109" Type="http://schemas.openxmlformats.org/officeDocument/2006/relationships/customXml" Target="../ink/ink54.xml"/><Relationship Id="rId108" Type="http://schemas.openxmlformats.org/officeDocument/2006/relationships/image" Target="../media/image53.png"/><Relationship Id="rId107" Type="http://schemas.openxmlformats.org/officeDocument/2006/relationships/customXml" Target="../ink/ink53.xml"/><Relationship Id="rId106" Type="http://schemas.openxmlformats.org/officeDocument/2006/relationships/image" Target="../media/image52.png"/><Relationship Id="rId105" Type="http://schemas.openxmlformats.org/officeDocument/2006/relationships/customXml" Target="../ink/ink52.xml"/><Relationship Id="rId104" Type="http://schemas.openxmlformats.org/officeDocument/2006/relationships/image" Target="../media/image51.png"/><Relationship Id="rId103" Type="http://schemas.openxmlformats.org/officeDocument/2006/relationships/customXml" Target="../ink/ink51.xml"/><Relationship Id="rId102" Type="http://schemas.openxmlformats.org/officeDocument/2006/relationships/image" Target="../media/image50.png"/><Relationship Id="rId101" Type="http://schemas.openxmlformats.org/officeDocument/2006/relationships/customXml" Target="../ink/ink50.xml"/><Relationship Id="rId100" Type="http://schemas.openxmlformats.org/officeDocument/2006/relationships/image" Target="../media/image49.png"/><Relationship Id="rId10" Type="http://schemas.openxmlformats.org/officeDocument/2006/relationships/image" Target="../media/image4.png"/><Relationship Id="rId1" Type="http://schemas.openxmlformats.org/officeDocument/2006/relationships/tags" Target="../tags/tag66.xml"/></Relationships>
</file>

<file path=ppt/slides/_rels/slide3.xml.rels><?xml version="1.0" encoding="UTF-8" standalone="yes"?>
<Relationships xmlns="http://schemas.openxmlformats.org/package/2006/relationships"><Relationship Id="rId99" Type="http://schemas.openxmlformats.org/officeDocument/2006/relationships/customXml" Target="../ink/ink143.xml"/><Relationship Id="rId98" Type="http://schemas.openxmlformats.org/officeDocument/2006/relationships/customXml" Target="../ink/ink142.xml"/><Relationship Id="rId97" Type="http://schemas.openxmlformats.org/officeDocument/2006/relationships/image" Target="../media/image126.png"/><Relationship Id="rId96" Type="http://schemas.openxmlformats.org/officeDocument/2006/relationships/customXml" Target="../ink/ink141.xml"/><Relationship Id="rId95" Type="http://schemas.openxmlformats.org/officeDocument/2006/relationships/customXml" Target="../ink/ink140.xml"/><Relationship Id="rId94" Type="http://schemas.openxmlformats.org/officeDocument/2006/relationships/customXml" Target="../ink/ink139.xml"/><Relationship Id="rId93" Type="http://schemas.openxmlformats.org/officeDocument/2006/relationships/image" Target="../media/image125.png"/><Relationship Id="rId92" Type="http://schemas.openxmlformats.org/officeDocument/2006/relationships/customXml" Target="../ink/ink138.xml"/><Relationship Id="rId91" Type="http://schemas.openxmlformats.org/officeDocument/2006/relationships/customXml" Target="../ink/ink137.xml"/><Relationship Id="rId90" Type="http://schemas.openxmlformats.org/officeDocument/2006/relationships/image" Target="../media/image124.png"/><Relationship Id="rId9" Type="http://schemas.openxmlformats.org/officeDocument/2006/relationships/customXml" Target="../ink/ink91.xml"/><Relationship Id="rId89" Type="http://schemas.openxmlformats.org/officeDocument/2006/relationships/customXml" Target="../ink/ink136.xml"/><Relationship Id="rId88" Type="http://schemas.openxmlformats.org/officeDocument/2006/relationships/image" Target="../media/image123.png"/><Relationship Id="rId87" Type="http://schemas.openxmlformats.org/officeDocument/2006/relationships/customXml" Target="../ink/ink135.xml"/><Relationship Id="rId86" Type="http://schemas.openxmlformats.org/officeDocument/2006/relationships/image" Target="../media/image122.png"/><Relationship Id="rId85" Type="http://schemas.openxmlformats.org/officeDocument/2006/relationships/customXml" Target="../ink/ink134.xml"/><Relationship Id="rId84" Type="http://schemas.openxmlformats.org/officeDocument/2006/relationships/image" Target="../media/image121.png"/><Relationship Id="rId83" Type="http://schemas.openxmlformats.org/officeDocument/2006/relationships/customXml" Target="../ink/ink133.xml"/><Relationship Id="rId82" Type="http://schemas.openxmlformats.org/officeDocument/2006/relationships/image" Target="../media/image120.png"/><Relationship Id="rId81" Type="http://schemas.openxmlformats.org/officeDocument/2006/relationships/customXml" Target="../ink/ink132.xml"/><Relationship Id="rId80" Type="http://schemas.openxmlformats.org/officeDocument/2006/relationships/image" Target="../media/image119.png"/><Relationship Id="rId8" Type="http://schemas.openxmlformats.org/officeDocument/2006/relationships/image" Target="../media/image89.png"/><Relationship Id="rId79" Type="http://schemas.openxmlformats.org/officeDocument/2006/relationships/customXml" Target="../ink/ink131.xml"/><Relationship Id="rId78" Type="http://schemas.openxmlformats.org/officeDocument/2006/relationships/customXml" Target="../ink/ink130.xml"/><Relationship Id="rId77" Type="http://schemas.openxmlformats.org/officeDocument/2006/relationships/image" Target="../media/image118.png"/><Relationship Id="rId76" Type="http://schemas.openxmlformats.org/officeDocument/2006/relationships/customXml" Target="../ink/ink129.xml"/><Relationship Id="rId75" Type="http://schemas.openxmlformats.org/officeDocument/2006/relationships/image" Target="../media/image117.png"/><Relationship Id="rId74" Type="http://schemas.openxmlformats.org/officeDocument/2006/relationships/customXml" Target="../ink/ink128.xml"/><Relationship Id="rId73" Type="http://schemas.openxmlformats.org/officeDocument/2006/relationships/image" Target="../media/image116.png"/><Relationship Id="rId72" Type="http://schemas.openxmlformats.org/officeDocument/2006/relationships/customXml" Target="../ink/ink127.xml"/><Relationship Id="rId71" Type="http://schemas.openxmlformats.org/officeDocument/2006/relationships/image" Target="../media/image115.png"/><Relationship Id="rId70" Type="http://schemas.openxmlformats.org/officeDocument/2006/relationships/customXml" Target="../ink/ink126.xml"/><Relationship Id="rId7" Type="http://schemas.openxmlformats.org/officeDocument/2006/relationships/customXml" Target="../ink/ink90.xml"/><Relationship Id="rId69" Type="http://schemas.openxmlformats.org/officeDocument/2006/relationships/image" Target="../media/image114.png"/><Relationship Id="rId68" Type="http://schemas.openxmlformats.org/officeDocument/2006/relationships/customXml" Target="../ink/ink125.xml"/><Relationship Id="rId67" Type="http://schemas.openxmlformats.org/officeDocument/2006/relationships/image" Target="../media/image113.png"/><Relationship Id="rId66" Type="http://schemas.openxmlformats.org/officeDocument/2006/relationships/customXml" Target="../ink/ink124.xml"/><Relationship Id="rId65" Type="http://schemas.openxmlformats.org/officeDocument/2006/relationships/image" Target="../media/image112.png"/><Relationship Id="rId64" Type="http://schemas.openxmlformats.org/officeDocument/2006/relationships/customXml" Target="../ink/ink123.xml"/><Relationship Id="rId63" Type="http://schemas.openxmlformats.org/officeDocument/2006/relationships/image" Target="../media/image111.png"/><Relationship Id="rId62" Type="http://schemas.openxmlformats.org/officeDocument/2006/relationships/customXml" Target="../ink/ink122.xml"/><Relationship Id="rId61" Type="http://schemas.openxmlformats.org/officeDocument/2006/relationships/image" Target="../media/image110.png"/><Relationship Id="rId60" Type="http://schemas.openxmlformats.org/officeDocument/2006/relationships/customXml" Target="../ink/ink121.xml"/><Relationship Id="rId6" Type="http://schemas.openxmlformats.org/officeDocument/2006/relationships/image" Target="../media/image88.png"/><Relationship Id="rId59" Type="http://schemas.openxmlformats.org/officeDocument/2006/relationships/image" Target="../media/image109.png"/><Relationship Id="rId58" Type="http://schemas.openxmlformats.org/officeDocument/2006/relationships/customXml" Target="../ink/ink120.xml"/><Relationship Id="rId57" Type="http://schemas.openxmlformats.org/officeDocument/2006/relationships/image" Target="../media/image108.png"/><Relationship Id="rId56" Type="http://schemas.openxmlformats.org/officeDocument/2006/relationships/customXml" Target="../ink/ink119.xml"/><Relationship Id="rId55" Type="http://schemas.openxmlformats.org/officeDocument/2006/relationships/customXml" Target="../ink/ink118.xml"/><Relationship Id="rId54" Type="http://schemas.openxmlformats.org/officeDocument/2006/relationships/customXml" Target="../ink/ink117.xml"/><Relationship Id="rId53" Type="http://schemas.openxmlformats.org/officeDocument/2006/relationships/customXml" Target="../ink/ink116.xml"/><Relationship Id="rId52" Type="http://schemas.openxmlformats.org/officeDocument/2006/relationships/customXml" Target="../ink/ink115.xml"/><Relationship Id="rId51" Type="http://schemas.openxmlformats.org/officeDocument/2006/relationships/image" Target="../media/image107.png"/><Relationship Id="rId50" Type="http://schemas.openxmlformats.org/officeDocument/2006/relationships/customXml" Target="../ink/ink114.xml"/><Relationship Id="rId5" Type="http://schemas.openxmlformats.org/officeDocument/2006/relationships/customXml" Target="../ink/ink89.xml"/><Relationship Id="rId49" Type="http://schemas.openxmlformats.org/officeDocument/2006/relationships/image" Target="../media/image106.png"/><Relationship Id="rId48" Type="http://schemas.openxmlformats.org/officeDocument/2006/relationships/customXml" Target="../ink/ink113.xml"/><Relationship Id="rId47" Type="http://schemas.openxmlformats.org/officeDocument/2006/relationships/image" Target="../media/image105.png"/><Relationship Id="rId46" Type="http://schemas.openxmlformats.org/officeDocument/2006/relationships/customXml" Target="../ink/ink112.xml"/><Relationship Id="rId45" Type="http://schemas.openxmlformats.org/officeDocument/2006/relationships/image" Target="../media/image104.png"/><Relationship Id="rId44" Type="http://schemas.openxmlformats.org/officeDocument/2006/relationships/customXml" Target="../ink/ink111.xml"/><Relationship Id="rId43" Type="http://schemas.openxmlformats.org/officeDocument/2006/relationships/image" Target="../media/image103.png"/><Relationship Id="rId42" Type="http://schemas.openxmlformats.org/officeDocument/2006/relationships/customXml" Target="../ink/ink110.xml"/><Relationship Id="rId41" Type="http://schemas.openxmlformats.org/officeDocument/2006/relationships/image" Target="../media/image102.png"/><Relationship Id="rId40" Type="http://schemas.openxmlformats.org/officeDocument/2006/relationships/customXml" Target="../ink/ink109.xml"/><Relationship Id="rId4" Type="http://schemas.openxmlformats.org/officeDocument/2006/relationships/image" Target="../media/image87.png"/><Relationship Id="rId39" Type="http://schemas.openxmlformats.org/officeDocument/2006/relationships/image" Target="../media/image101.png"/><Relationship Id="rId38" Type="http://schemas.openxmlformats.org/officeDocument/2006/relationships/customXml" Target="../ink/ink108.xml"/><Relationship Id="rId37" Type="http://schemas.openxmlformats.org/officeDocument/2006/relationships/customXml" Target="../ink/ink107.xml"/><Relationship Id="rId36" Type="http://schemas.openxmlformats.org/officeDocument/2006/relationships/customXml" Target="../ink/ink106.xml"/><Relationship Id="rId35" Type="http://schemas.openxmlformats.org/officeDocument/2006/relationships/image" Target="../media/image100.png"/><Relationship Id="rId34" Type="http://schemas.openxmlformats.org/officeDocument/2006/relationships/customXml" Target="../ink/ink105.xml"/><Relationship Id="rId33" Type="http://schemas.openxmlformats.org/officeDocument/2006/relationships/customXml" Target="../ink/ink104.xml"/><Relationship Id="rId32" Type="http://schemas.openxmlformats.org/officeDocument/2006/relationships/customXml" Target="../ink/ink103.xml"/><Relationship Id="rId31" Type="http://schemas.openxmlformats.org/officeDocument/2006/relationships/image" Target="../media/image99.png"/><Relationship Id="rId30" Type="http://schemas.openxmlformats.org/officeDocument/2006/relationships/customXml" Target="../ink/ink102.xml"/><Relationship Id="rId3" Type="http://schemas.openxmlformats.org/officeDocument/2006/relationships/customXml" Target="../ink/ink88.xml"/><Relationship Id="rId29" Type="http://schemas.openxmlformats.org/officeDocument/2006/relationships/image" Target="../media/image98.png"/><Relationship Id="rId28" Type="http://schemas.openxmlformats.org/officeDocument/2006/relationships/customXml" Target="../ink/ink101.xml"/><Relationship Id="rId27" Type="http://schemas.openxmlformats.org/officeDocument/2006/relationships/customXml" Target="../ink/ink100.xml"/><Relationship Id="rId26" Type="http://schemas.openxmlformats.org/officeDocument/2006/relationships/image" Target="../media/image97.png"/><Relationship Id="rId25" Type="http://schemas.openxmlformats.org/officeDocument/2006/relationships/customXml" Target="../ink/ink99.xml"/><Relationship Id="rId24" Type="http://schemas.openxmlformats.org/officeDocument/2006/relationships/image" Target="../media/image96.png"/><Relationship Id="rId23" Type="http://schemas.openxmlformats.org/officeDocument/2006/relationships/customXml" Target="../ink/ink98.xml"/><Relationship Id="rId22" Type="http://schemas.openxmlformats.org/officeDocument/2006/relationships/image" Target="../media/image12.png"/><Relationship Id="rId21" Type="http://schemas.openxmlformats.org/officeDocument/2006/relationships/customXml" Target="../ink/ink97.xml"/><Relationship Id="rId20" Type="http://schemas.openxmlformats.org/officeDocument/2006/relationships/image" Target="../media/image95.png"/><Relationship Id="rId2" Type="http://schemas.openxmlformats.org/officeDocument/2006/relationships/tags" Target="../tags/tag70.xml"/><Relationship Id="rId19" Type="http://schemas.openxmlformats.org/officeDocument/2006/relationships/customXml" Target="../ink/ink96.xml"/><Relationship Id="rId18" Type="http://schemas.openxmlformats.org/officeDocument/2006/relationships/image" Target="../media/image94.png"/><Relationship Id="rId17" Type="http://schemas.openxmlformats.org/officeDocument/2006/relationships/customXml" Target="../ink/ink95.xml"/><Relationship Id="rId16" Type="http://schemas.openxmlformats.org/officeDocument/2006/relationships/image" Target="../media/image93.png"/><Relationship Id="rId15" Type="http://schemas.openxmlformats.org/officeDocument/2006/relationships/customXml" Target="../ink/ink94.xml"/><Relationship Id="rId14" Type="http://schemas.openxmlformats.org/officeDocument/2006/relationships/image" Target="../media/image92.png"/><Relationship Id="rId13" Type="http://schemas.openxmlformats.org/officeDocument/2006/relationships/customXml" Target="../ink/ink93.xml"/><Relationship Id="rId127" Type="http://schemas.openxmlformats.org/officeDocument/2006/relationships/slideLayout" Target="../slideLayouts/slideLayout2.xml"/><Relationship Id="rId126" Type="http://schemas.openxmlformats.org/officeDocument/2006/relationships/tags" Target="../tags/tag71.xml"/><Relationship Id="rId125" Type="http://schemas.openxmlformats.org/officeDocument/2006/relationships/image" Target="../media/image138.png"/><Relationship Id="rId124" Type="http://schemas.openxmlformats.org/officeDocument/2006/relationships/customXml" Target="../ink/ink157.xml"/><Relationship Id="rId123" Type="http://schemas.openxmlformats.org/officeDocument/2006/relationships/image" Target="../media/image137.png"/><Relationship Id="rId122" Type="http://schemas.openxmlformats.org/officeDocument/2006/relationships/customXml" Target="../ink/ink156.xml"/><Relationship Id="rId121" Type="http://schemas.openxmlformats.org/officeDocument/2006/relationships/image" Target="../media/image136.png"/><Relationship Id="rId120" Type="http://schemas.openxmlformats.org/officeDocument/2006/relationships/customXml" Target="../ink/ink155.xml"/><Relationship Id="rId12" Type="http://schemas.openxmlformats.org/officeDocument/2006/relationships/image" Target="../media/image91.png"/><Relationship Id="rId119" Type="http://schemas.openxmlformats.org/officeDocument/2006/relationships/image" Target="../media/image135.png"/><Relationship Id="rId118" Type="http://schemas.openxmlformats.org/officeDocument/2006/relationships/customXml" Target="../ink/ink154.xml"/><Relationship Id="rId117" Type="http://schemas.openxmlformats.org/officeDocument/2006/relationships/image" Target="../media/image134.png"/><Relationship Id="rId116" Type="http://schemas.openxmlformats.org/officeDocument/2006/relationships/customXml" Target="../ink/ink153.xml"/><Relationship Id="rId115" Type="http://schemas.openxmlformats.org/officeDocument/2006/relationships/image" Target="../media/image133.png"/><Relationship Id="rId114" Type="http://schemas.openxmlformats.org/officeDocument/2006/relationships/customXml" Target="../ink/ink152.xml"/><Relationship Id="rId113" Type="http://schemas.openxmlformats.org/officeDocument/2006/relationships/image" Target="../media/image132.png"/><Relationship Id="rId112" Type="http://schemas.openxmlformats.org/officeDocument/2006/relationships/customXml" Target="../ink/ink151.xml"/><Relationship Id="rId111" Type="http://schemas.openxmlformats.org/officeDocument/2006/relationships/image" Target="../media/image131.png"/><Relationship Id="rId110" Type="http://schemas.openxmlformats.org/officeDocument/2006/relationships/customXml" Target="../ink/ink150.xml"/><Relationship Id="rId11" Type="http://schemas.openxmlformats.org/officeDocument/2006/relationships/customXml" Target="../ink/ink92.xml"/><Relationship Id="rId109" Type="http://schemas.openxmlformats.org/officeDocument/2006/relationships/image" Target="../media/image130.png"/><Relationship Id="rId108" Type="http://schemas.openxmlformats.org/officeDocument/2006/relationships/customXml" Target="../ink/ink149.xml"/><Relationship Id="rId107" Type="http://schemas.openxmlformats.org/officeDocument/2006/relationships/customXml" Target="../ink/ink148.xml"/><Relationship Id="rId106" Type="http://schemas.openxmlformats.org/officeDocument/2006/relationships/image" Target="../media/image129.png"/><Relationship Id="rId105" Type="http://schemas.openxmlformats.org/officeDocument/2006/relationships/customXml" Target="../ink/ink147.xml"/><Relationship Id="rId104" Type="http://schemas.openxmlformats.org/officeDocument/2006/relationships/image" Target="../media/image128.png"/><Relationship Id="rId103" Type="http://schemas.openxmlformats.org/officeDocument/2006/relationships/customXml" Target="../ink/ink146.xml"/><Relationship Id="rId102" Type="http://schemas.openxmlformats.org/officeDocument/2006/relationships/image" Target="../media/image127.png"/><Relationship Id="rId101" Type="http://schemas.openxmlformats.org/officeDocument/2006/relationships/customXml" Target="../ink/ink145.xml"/><Relationship Id="rId100" Type="http://schemas.openxmlformats.org/officeDocument/2006/relationships/customXml" Target="../ink/ink144.xml"/><Relationship Id="rId10" Type="http://schemas.openxmlformats.org/officeDocument/2006/relationships/image" Target="../media/image90.png"/><Relationship Id="rId1" Type="http://schemas.openxmlformats.org/officeDocument/2006/relationships/tags" Target="../tags/tag69.xml"/></Relationships>
</file>

<file path=ppt/slides/_rels/slide4.xml.rels><?xml version="1.0" encoding="UTF-8" standalone="yes"?>
<Relationships xmlns="http://schemas.openxmlformats.org/package/2006/relationships"><Relationship Id="rId99" Type="http://schemas.openxmlformats.org/officeDocument/2006/relationships/image" Target="../media/image184.png"/><Relationship Id="rId98" Type="http://schemas.openxmlformats.org/officeDocument/2006/relationships/customXml" Target="../ink/ink207.xml"/><Relationship Id="rId97" Type="http://schemas.openxmlformats.org/officeDocument/2006/relationships/image" Target="../media/image183.png"/><Relationship Id="rId96" Type="http://schemas.openxmlformats.org/officeDocument/2006/relationships/customXml" Target="../ink/ink206.xml"/><Relationship Id="rId95" Type="http://schemas.openxmlformats.org/officeDocument/2006/relationships/customXml" Target="../ink/ink205.xml"/><Relationship Id="rId94" Type="http://schemas.openxmlformats.org/officeDocument/2006/relationships/image" Target="../media/image182.png"/><Relationship Id="rId93" Type="http://schemas.openxmlformats.org/officeDocument/2006/relationships/customXml" Target="../ink/ink204.xml"/><Relationship Id="rId92" Type="http://schemas.openxmlformats.org/officeDocument/2006/relationships/image" Target="../media/image181.png"/><Relationship Id="rId91" Type="http://schemas.openxmlformats.org/officeDocument/2006/relationships/customXml" Target="../ink/ink203.xml"/><Relationship Id="rId90" Type="http://schemas.openxmlformats.org/officeDocument/2006/relationships/image" Target="../media/image180.png"/><Relationship Id="rId9" Type="http://schemas.openxmlformats.org/officeDocument/2006/relationships/customXml" Target="../ink/ink161.xml"/><Relationship Id="rId89" Type="http://schemas.openxmlformats.org/officeDocument/2006/relationships/customXml" Target="../ink/ink202.xml"/><Relationship Id="rId88" Type="http://schemas.openxmlformats.org/officeDocument/2006/relationships/image" Target="../media/image179.png"/><Relationship Id="rId87" Type="http://schemas.openxmlformats.org/officeDocument/2006/relationships/customXml" Target="../ink/ink201.xml"/><Relationship Id="rId86" Type="http://schemas.openxmlformats.org/officeDocument/2006/relationships/image" Target="../media/image178.png"/><Relationship Id="rId85" Type="http://schemas.openxmlformats.org/officeDocument/2006/relationships/customXml" Target="../ink/ink200.xml"/><Relationship Id="rId84" Type="http://schemas.openxmlformats.org/officeDocument/2006/relationships/image" Target="../media/image177.png"/><Relationship Id="rId83" Type="http://schemas.openxmlformats.org/officeDocument/2006/relationships/customXml" Target="../ink/ink199.xml"/><Relationship Id="rId82" Type="http://schemas.openxmlformats.org/officeDocument/2006/relationships/image" Target="../media/image176.png"/><Relationship Id="rId81" Type="http://schemas.openxmlformats.org/officeDocument/2006/relationships/customXml" Target="../ink/ink198.xml"/><Relationship Id="rId80" Type="http://schemas.openxmlformats.org/officeDocument/2006/relationships/image" Target="../media/image175.png"/><Relationship Id="rId8" Type="http://schemas.openxmlformats.org/officeDocument/2006/relationships/image" Target="../media/image141.png"/><Relationship Id="rId79" Type="http://schemas.openxmlformats.org/officeDocument/2006/relationships/customXml" Target="../ink/ink197.xml"/><Relationship Id="rId78" Type="http://schemas.openxmlformats.org/officeDocument/2006/relationships/image" Target="../media/image174.png"/><Relationship Id="rId77" Type="http://schemas.openxmlformats.org/officeDocument/2006/relationships/customXml" Target="../ink/ink196.xml"/><Relationship Id="rId76" Type="http://schemas.openxmlformats.org/officeDocument/2006/relationships/image" Target="../media/image173.png"/><Relationship Id="rId75" Type="http://schemas.openxmlformats.org/officeDocument/2006/relationships/customXml" Target="../ink/ink195.xml"/><Relationship Id="rId74" Type="http://schemas.openxmlformats.org/officeDocument/2006/relationships/image" Target="../media/image172.png"/><Relationship Id="rId73" Type="http://schemas.openxmlformats.org/officeDocument/2006/relationships/customXml" Target="../ink/ink194.xml"/><Relationship Id="rId72" Type="http://schemas.openxmlformats.org/officeDocument/2006/relationships/image" Target="../media/image171.png"/><Relationship Id="rId71" Type="http://schemas.openxmlformats.org/officeDocument/2006/relationships/customXml" Target="../ink/ink193.xml"/><Relationship Id="rId70" Type="http://schemas.openxmlformats.org/officeDocument/2006/relationships/image" Target="../media/image170.png"/><Relationship Id="rId7" Type="http://schemas.openxmlformats.org/officeDocument/2006/relationships/customXml" Target="../ink/ink160.xml"/><Relationship Id="rId69" Type="http://schemas.openxmlformats.org/officeDocument/2006/relationships/customXml" Target="../ink/ink192.xml"/><Relationship Id="rId68" Type="http://schemas.openxmlformats.org/officeDocument/2006/relationships/customXml" Target="../ink/ink191.xml"/><Relationship Id="rId67" Type="http://schemas.openxmlformats.org/officeDocument/2006/relationships/image" Target="../media/image169.png"/><Relationship Id="rId66" Type="http://schemas.openxmlformats.org/officeDocument/2006/relationships/customXml" Target="../ink/ink190.xml"/><Relationship Id="rId65" Type="http://schemas.openxmlformats.org/officeDocument/2006/relationships/image" Target="../media/image168.png"/><Relationship Id="rId64" Type="http://schemas.openxmlformats.org/officeDocument/2006/relationships/customXml" Target="../ink/ink189.xml"/><Relationship Id="rId63" Type="http://schemas.openxmlformats.org/officeDocument/2006/relationships/image" Target="../media/image167.png"/><Relationship Id="rId62" Type="http://schemas.openxmlformats.org/officeDocument/2006/relationships/customXml" Target="../ink/ink188.xml"/><Relationship Id="rId61" Type="http://schemas.openxmlformats.org/officeDocument/2006/relationships/customXml" Target="../ink/ink187.xml"/><Relationship Id="rId60" Type="http://schemas.openxmlformats.org/officeDocument/2006/relationships/image" Target="../media/image166.png"/><Relationship Id="rId6" Type="http://schemas.openxmlformats.org/officeDocument/2006/relationships/image" Target="../media/image140.png"/><Relationship Id="rId59" Type="http://schemas.openxmlformats.org/officeDocument/2006/relationships/customXml" Target="../ink/ink186.xml"/><Relationship Id="rId58" Type="http://schemas.openxmlformats.org/officeDocument/2006/relationships/image" Target="../media/image165.png"/><Relationship Id="rId57" Type="http://schemas.openxmlformats.org/officeDocument/2006/relationships/customXml" Target="../ink/ink185.xml"/><Relationship Id="rId56" Type="http://schemas.openxmlformats.org/officeDocument/2006/relationships/image" Target="../media/image164.png"/><Relationship Id="rId55" Type="http://schemas.openxmlformats.org/officeDocument/2006/relationships/customXml" Target="../ink/ink184.xml"/><Relationship Id="rId54" Type="http://schemas.openxmlformats.org/officeDocument/2006/relationships/image" Target="../media/image163.png"/><Relationship Id="rId53" Type="http://schemas.openxmlformats.org/officeDocument/2006/relationships/customXml" Target="../ink/ink183.xml"/><Relationship Id="rId52" Type="http://schemas.openxmlformats.org/officeDocument/2006/relationships/image" Target="../media/image12.png"/><Relationship Id="rId51" Type="http://schemas.openxmlformats.org/officeDocument/2006/relationships/customXml" Target="../ink/ink182.xml"/><Relationship Id="rId50" Type="http://schemas.openxmlformats.org/officeDocument/2006/relationships/image" Target="../media/image162.png"/><Relationship Id="rId5" Type="http://schemas.openxmlformats.org/officeDocument/2006/relationships/customXml" Target="../ink/ink159.xml"/><Relationship Id="rId49" Type="http://schemas.openxmlformats.org/officeDocument/2006/relationships/customXml" Target="../ink/ink181.xml"/><Relationship Id="rId48" Type="http://schemas.openxmlformats.org/officeDocument/2006/relationships/image" Target="../media/image161.png"/><Relationship Id="rId47" Type="http://schemas.openxmlformats.org/officeDocument/2006/relationships/customXml" Target="../ink/ink180.xml"/><Relationship Id="rId46" Type="http://schemas.openxmlformats.org/officeDocument/2006/relationships/image" Target="../media/image160.png"/><Relationship Id="rId45" Type="http://schemas.openxmlformats.org/officeDocument/2006/relationships/customXml" Target="../ink/ink179.xml"/><Relationship Id="rId44" Type="http://schemas.openxmlformats.org/officeDocument/2006/relationships/image" Target="../media/image159.png"/><Relationship Id="rId43" Type="http://schemas.openxmlformats.org/officeDocument/2006/relationships/customXml" Target="../ink/ink178.xml"/><Relationship Id="rId42" Type="http://schemas.openxmlformats.org/officeDocument/2006/relationships/image" Target="../media/image158.png"/><Relationship Id="rId41" Type="http://schemas.openxmlformats.org/officeDocument/2006/relationships/customXml" Target="../ink/ink177.xml"/><Relationship Id="rId40" Type="http://schemas.openxmlformats.org/officeDocument/2006/relationships/image" Target="../media/image157.png"/><Relationship Id="rId4" Type="http://schemas.openxmlformats.org/officeDocument/2006/relationships/image" Target="../media/image139.png"/><Relationship Id="rId39" Type="http://schemas.openxmlformats.org/officeDocument/2006/relationships/customXml" Target="../ink/ink176.xml"/><Relationship Id="rId38" Type="http://schemas.openxmlformats.org/officeDocument/2006/relationships/image" Target="../media/image156.png"/><Relationship Id="rId37" Type="http://schemas.openxmlformats.org/officeDocument/2006/relationships/customXml" Target="../ink/ink175.xml"/><Relationship Id="rId36" Type="http://schemas.openxmlformats.org/officeDocument/2006/relationships/image" Target="../media/image155.png"/><Relationship Id="rId35" Type="http://schemas.openxmlformats.org/officeDocument/2006/relationships/customXml" Target="../ink/ink174.xml"/><Relationship Id="rId34" Type="http://schemas.openxmlformats.org/officeDocument/2006/relationships/image" Target="../media/image154.png"/><Relationship Id="rId33" Type="http://schemas.openxmlformats.org/officeDocument/2006/relationships/customXml" Target="../ink/ink173.xml"/><Relationship Id="rId32" Type="http://schemas.openxmlformats.org/officeDocument/2006/relationships/image" Target="../media/image153.png"/><Relationship Id="rId31" Type="http://schemas.openxmlformats.org/officeDocument/2006/relationships/customXml" Target="../ink/ink172.xml"/><Relationship Id="rId30" Type="http://schemas.openxmlformats.org/officeDocument/2006/relationships/image" Target="../media/image152.png"/><Relationship Id="rId3" Type="http://schemas.openxmlformats.org/officeDocument/2006/relationships/customXml" Target="../ink/ink158.xml"/><Relationship Id="rId29" Type="http://schemas.openxmlformats.org/officeDocument/2006/relationships/customXml" Target="../ink/ink171.xml"/><Relationship Id="rId28" Type="http://schemas.openxmlformats.org/officeDocument/2006/relationships/image" Target="../media/image151.png"/><Relationship Id="rId27" Type="http://schemas.openxmlformats.org/officeDocument/2006/relationships/customXml" Target="../ink/ink170.xml"/><Relationship Id="rId26" Type="http://schemas.openxmlformats.org/officeDocument/2006/relationships/image" Target="../media/image150.png"/><Relationship Id="rId25" Type="http://schemas.openxmlformats.org/officeDocument/2006/relationships/customXml" Target="../ink/ink169.xml"/><Relationship Id="rId24" Type="http://schemas.openxmlformats.org/officeDocument/2006/relationships/image" Target="../media/image149.png"/><Relationship Id="rId23" Type="http://schemas.openxmlformats.org/officeDocument/2006/relationships/customXml" Target="../ink/ink168.xml"/><Relationship Id="rId22" Type="http://schemas.openxmlformats.org/officeDocument/2006/relationships/image" Target="../media/image148.png"/><Relationship Id="rId21" Type="http://schemas.openxmlformats.org/officeDocument/2006/relationships/customXml" Target="../ink/ink167.xml"/><Relationship Id="rId20" Type="http://schemas.openxmlformats.org/officeDocument/2006/relationships/image" Target="../media/image147.png"/><Relationship Id="rId2" Type="http://schemas.openxmlformats.org/officeDocument/2006/relationships/tags" Target="../tags/tag73.xml"/><Relationship Id="rId196" Type="http://schemas.openxmlformats.org/officeDocument/2006/relationships/slideLayout" Target="../slideLayouts/slideLayout2.xml"/><Relationship Id="rId195" Type="http://schemas.openxmlformats.org/officeDocument/2006/relationships/tags" Target="../tags/tag74.xml"/><Relationship Id="rId194" Type="http://schemas.openxmlformats.org/officeDocument/2006/relationships/image" Target="../media/image230.png"/><Relationship Id="rId193" Type="http://schemas.openxmlformats.org/officeDocument/2006/relationships/customXml" Target="../ink/ink255.xml"/><Relationship Id="rId192" Type="http://schemas.openxmlformats.org/officeDocument/2006/relationships/image" Target="../media/image229.png"/><Relationship Id="rId191" Type="http://schemas.openxmlformats.org/officeDocument/2006/relationships/customXml" Target="../ink/ink254.xml"/><Relationship Id="rId190" Type="http://schemas.openxmlformats.org/officeDocument/2006/relationships/image" Target="../media/image228.png"/><Relationship Id="rId19" Type="http://schemas.openxmlformats.org/officeDocument/2006/relationships/customXml" Target="../ink/ink166.xml"/><Relationship Id="rId189" Type="http://schemas.openxmlformats.org/officeDocument/2006/relationships/customXml" Target="../ink/ink253.xml"/><Relationship Id="rId188" Type="http://schemas.openxmlformats.org/officeDocument/2006/relationships/image" Target="../media/image227.png"/><Relationship Id="rId187" Type="http://schemas.openxmlformats.org/officeDocument/2006/relationships/customXml" Target="../ink/ink252.xml"/><Relationship Id="rId186" Type="http://schemas.openxmlformats.org/officeDocument/2006/relationships/image" Target="../media/image226.png"/><Relationship Id="rId185" Type="http://schemas.openxmlformats.org/officeDocument/2006/relationships/customXml" Target="../ink/ink251.xml"/><Relationship Id="rId184" Type="http://schemas.openxmlformats.org/officeDocument/2006/relationships/image" Target="../media/image225.png"/><Relationship Id="rId183" Type="http://schemas.openxmlformats.org/officeDocument/2006/relationships/customXml" Target="../ink/ink250.xml"/><Relationship Id="rId182" Type="http://schemas.openxmlformats.org/officeDocument/2006/relationships/image" Target="../media/image224.png"/><Relationship Id="rId181" Type="http://schemas.openxmlformats.org/officeDocument/2006/relationships/customXml" Target="../ink/ink249.xml"/><Relationship Id="rId180" Type="http://schemas.openxmlformats.org/officeDocument/2006/relationships/image" Target="../media/image223.png"/><Relationship Id="rId18" Type="http://schemas.openxmlformats.org/officeDocument/2006/relationships/image" Target="../media/image146.png"/><Relationship Id="rId179" Type="http://schemas.openxmlformats.org/officeDocument/2006/relationships/customXml" Target="../ink/ink248.xml"/><Relationship Id="rId178" Type="http://schemas.openxmlformats.org/officeDocument/2006/relationships/image" Target="../media/image222.png"/><Relationship Id="rId177" Type="http://schemas.openxmlformats.org/officeDocument/2006/relationships/customXml" Target="../ink/ink247.xml"/><Relationship Id="rId176" Type="http://schemas.openxmlformats.org/officeDocument/2006/relationships/image" Target="../media/image126.png"/><Relationship Id="rId175" Type="http://schemas.openxmlformats.org/officeDocument/2006/relationships/customXml" Target="../ink/ink246.xml"/><Relationship Id="rId174" Type="http://schemas.openxmlformats.org/officeDocument/2006/relationships/image" Target="../media/image221.png"/><Relationship Id="rId173" Type="http://schemas.openxmlformats.org/officeDocument/2006/relationships/customXml" Target="../ink/ink245.xml"/><Relationship Id="rId172" Type="http://schemas.openxmlformats.org/officeDocument/2006/relationships/image" Target="../media/image220.png"/><Relationship Id="rId171" Type="http://schemas.openxmlformats.org/officeDocument/2006/relationships/customXml" Target="../ink/ink244.xml"/><Relationship Id="rId170" Type="http://schemas.openxmlformats.org/officeDocument/2006/relationships/image" Target="../media/image219.png"/><Relationship Id="rId17" Type="http://schemas.openxmlformats.org/officeDocument/2006/relationships/customXml" Target="../ink/ink165.xml"/><Relationship Id="rId169" Type="http://schemas.openxmlformats.org/officeDocument/2006/relationships/customXml" Target="../ink/ink243.xml"/><Relationship Id="rId168" Type="http://schemas.openxmlformats.org/officeDocument/2006/relationships/image" Target="../media/image218.png"/><Relationship Id="rId167" Type="http://schemas.openxmlformats.org/officeDocument/2006/relationships/customXml" Target="../ink/ink242.xml"/><Relationship Id="rId166" Type="http://schemas.openxmlformats.org/officeDocument/2006/relationships/image" Target="../media/image217.png"/><Relationship Id="rId165" Type="http://schemas.openxmlformats.org/officeDocument/2006/relationships/customXml" Target="../ink/ink241.xml"/><Relationship Id="rId164" Type="http://schemas.openxmlformats.org/officeDocument/2006/relationships/image" Target="../media/image216.png"/><Relationship Id="rId163" Type="http://schemas.openxmlformats.org/officeDocument/2006/relationships/customXml" Target="../ink/ink240.xml"/><Relationship Id="rId162" Type="http://schemas.openxmlformats.org/officeDocument/2006/relationships/image" Target="../media/image215.png"/><Relationship Id="rId161" Type="http://schemas.openxmlformats.org/officeDocument/2006/relationships/customXml" Target="../ink/ink239.xml"/><Relationship Id="rId160" Type="http://schemas.openxmlformats.org/officeDocument/2006/relationships/image" Target="../media/image214.png"/><Relationship Id="rId16" Type="http://schemas.openxmlformats.org/officeDocument/2006/relationships/image" Target="../media/image145.png"/><Relationship Id="rId159" Type="http://schemas.openxmlformats.org/officeDocument/2006/relationships/customXml" Target="../ink/ink238.xml"/><Relationship Id="rId158" Type="http://schemas.openxmlformats.org/officeDocument/2006/relationships/customXml" Target="../ink/ink237.xml"/><Relationship Id="rId157" Type="http://schemas.openxmlformats.org/officeDocument/2006/relationships/image" Target="../media/image213.png"/><Relationship Id="rId156" Type="http://schemas.openxmlformats.org/officeDocument/2006/relationships/customXml" Target="../ink/ink236.xml"/><Relationship Id="rId155" Type="http://schemas.openxmlformats.org/officeDocument/2006/relationships/image" Target="../media/image212.png"/><Relationship Id="rId154" Type="http://schemas.openxmlformats.org/officeDocument/2006/relationships/customXml" Target="../ink/ink235.xml"/><Relationship Id="rId153" Type="http://schemas.openxmlformats.org/officeDocument/2006/relationships/image" Target="../media/image211.png"/><Relationship Id="rId152" Type="http://schemas.openxmlformats.org/officeDocument/2006/relationships/customXml" Target="../ink/ink234.xml"/><Relationship Id="rId151" Type="http://schemas.openxmlformats.org/officeDocument/2006/relationships/image" Target="../media/image210.png"/><Relationship Id="rId150" Type="http://schemas.openxmlformats.org/officeDocument/2006/relationships/customXml" Target="../ink/ink233.xml"/><Relationship Id="rId15" Type="http://schemas.openxmlformats.org/officeDocument/2006/relationships/customXml" Target="../ink/ink164.xml"/><Relationship Id="rId149" Type="http://schemas.openxmlformats.org/officeDocument/2006/relationships/image" Target="../media/image209.png"/><Relationship Id="rId148" Type="http://schemas.openxmlformats.org/officeDocument/2006/relationships/customXml" Target="../ink/ink232.xml"/><Relationship Id="rId147" Type="http://schemas.openxmlformats.org/officeDocument/2006/relationships/image" Target="../media/image208.png"/><Relationship Id="rId146" Type="http://schemas.openxmlformats.org/officeDocument/2006/relationships/customXml" Target="../ink/ink231.xml"/><Relationship Id="rId145" Type="http://schemas.openxmlformats.org/officeDocument/2006/relationships/image" Target="../media/image207.png"/><Relationship Id="rId144" Type="http://schemas.openxmlformats.org/officeDocument/2006/relationships/customXml" Target="../ink/ink230.xml"/><Relationship Id="rId143" Type="http://schemas.openxmlformats.org/officeDocument/2006/relationships/image" Target="../media/image206.png"/><Relationship Id="rId142" Type="http://schemas.openxmlformats.org/officeDocument/2006/relationships/customXml" Target="../ink/ink229.xml"/><Relationship Id="rId141" Type="http://schemas.openxmlformats.org/officeDocument/2006/relationships/image" Target="../media/image205.png"/><Relationship Id="rId140" Type="http://schemas.openxmlformats.org/officeDocument/2006/relationships/customXml" Target="../ink/ink228.xml"/><Relationship Id="rId14" Type="http://schemas.openxmlformats.org/officeDocument/2006/relationships/image" Target="../media/image144.png"/><Relationship Id="rId139" Type="http://schemas.openxmlformats.org/officeDocument/2006/relationships/image" Target="../media/image204.png"/><Relationship Id="rId138" Type="http://schemas.openxmlformats.org/officeDocument/2006/relationships/customXml" Target="../ink/ink227.xml"/><Relationship Id="rId137" Type="http://schemas.openxmlformats.org/officeDocument/2006/relationships/image" Target="../media/image203.png"/><Relationship Id="rId136" Type="http://schemas.openxmlformats.org/officeDocument/2006/relationships/customXml" Target="../ink/ink226.xml"/><Relationship Id="rId135" Type="http://schemas.openxmlformats.org/officeDocument/2006/relationships/image" Target="../media/image202.png"/><Relationship Id="rId134" Type="http://schemas.openxmlformats.org/officeDocument/2006/relationships/customXml" Target="../ink/ink225.xml"/><Relationship Id="rId133" Type="http://schemas.openxmlformats.org/officeDocument/2006/relationships/image" Target="../media/image201.png"/><Relationship Id="rId132" Type="http://schemas.openxmlformats.org/officeDocument/2006/relationships/customXml" Target="../ink/ink224.xml"/><Relationship Id="rId131" Type="http://schemas.openxmlformats.org/officeDocument/2006/relationships/image" Target="../media/image200.png"/><Relationship Id="rId130" Type="http://schemas.openxmlformats.org/officeDocument/2006/relationships/customXml" Target="../ink/ink223.xml"/><Relationship Id="rId13" Type="http://schemas.openxmlformats.org/officeDocument/2006/relationships/customXml" Target="../ink/ink163.xml"/><Relationship Id="rId129" Type="http://schemas.openxmlformats.org/officeDocument/2006/relationships/image" Target="../media/image199.png"/><Relationship Id="rId128" Type="http://schemas.openxmlformats.org/officeDocument/2006/relationships/customXml" Target="../ink/ink222.xml"/><Relationship Id="rId127" Type="http://schemas.openxmlformats.org/officeDocument/2006/relationships/image" Target="../media/image198.png"/><Relationship Id="rId126" Type="http://schemas.openxmlformats.org/officeDocument/2006/relationships/customXml" Target="../ink/ink221.xml"/><Relationship Id="rId125" Type="http://schemas.openxmlformats.org/officeDocument/2006/relationships/image" Target="../media/image197.png"/><Relationship Id="rId124" Type="http://schemas.openxmlformats.org/officeDocument/2006/relationships/customXml" Target="../ink/ink220.xml"/><Relationship Id="rId123" Type="http://schemas.openxmlformats.org/officeDocument/2006/relationships/image" Target="../media/image196.png"/><Relationship Id="rId122" Type="http://schemas.openxmlformats.org/officeDocument/2006/relationships/customXml" Target="../ink/ink219.xml"/><Relationship Id="rId121" Type="http://schemas.openxmlformats.org/officeDocument/2006/relationships/image" Target="../media/image195.png"/><Relationship Id="rId120" Type="http://schemas.openxmlformats.org/officeDocument/2006/relationships/customXml" Target="../ink/ink218.xml"/><Relationship Id="rId12" Type="http://schemas.openxmlformats.org/officeDocument/2006/relationships/image" Target="../media/image143.png"/><Relationship Id="rId119" Type="http://schemas.openxmlformats.org/officeDocument/2006/relationships/image" Target="../media/image194.png"/><Relationship Id="rId118" Type="http://schemas.openxmlformats.org/officeDocument/2006/relationships/customXml" Target="../ink/ink217.xml"/><Relationship Id="rId117" Type="http://schemas.openxmlformats.org/officeDocument/2006/relationships/image" Target="../media/image193.png"/><Relationship Id="rId116" Type="http://schemas.openxmlformats.org/officeDocument/2006/relationships/customXml" Target="../ink/ink216.xml"/><Relationship Id="rId115" Type="http://schemas.openxmlformats.org/officeDocument/2006/relationships/image" Target="../media/image192.png"/><Relationship Id="rId114" Type="http://schemas.openxmlformats.org/officeDocument/2006/relationships/customXml" Target="../ink/ink215.xml"/><Relationship Id="rId113" Type="http://schemas.openxmlformats.org/officeDocument/2006/relationships/image" Target="../media/image191.png"/><Relationship Id="rId112" Type="http://schemas.openxmlformats.org/officeDocument/2006/relationships/customXml" Target="../ink/ink214.xml"/><Relationship Id="rId111" Type="http://schemas.openxmlformats.org/officeDocument/2006/relationships/image" Target="../media/image190.png"/><Relationship Id="rId110" Type="http://schemas.openxmlformats.org/officeDocument/2006/relationships/customXml" Target="../ink/ink213.xml"/><Relationship Id="rId11" Type="http://schemas.openxmlformats.org/officeDocument/2006/relationships/customXml" Target="../ink/ink162.xml"/><Relationship Id="rId109" Type="http://schemas.openxmlformats.org/officeDocument/2006/relationships/image" Target="../media/image189.png"/><Relationship Id="rId108" Type="http://schemas.openxmlformats.org/officeDocument/2006/relationships/customXml" Target="../ink/ink212.xml"/><Relationship Id="rId107" Type="http://schemas.openxmlformats.org/officeDocument/2006/relationships/image" Target="../media/image188.png"/><Relationship Id="rId106" Type="http://schemas.openxmlformats.org/officeDocument/2006/relationships/customXml" Target="../ink/ink211.xml"/><Relationship Id="rId105" Type="http://schemas.openxmlformats.org/officeDocument/2006/relationships/image" Target="../media/image187.png"/><Relationship Id="rId104" Type="http://schemas.openxmlformats.org/officeDocument/2006/relationships/customXml" Target="../ink/ink210.xml"/><Relationship Id="rId103" Type="http://schemas.openxmlformats.org/officeDocument/2006/relationships/image" Target="../media/image186.png"/><Relationship Id="rId102" Type="http://schemas.openxmlformats.org/officeDocument/2006/relationships/customXml" Target="../ink/ink209.xml"/><Relationship Id="rId101" Type="http://schemas.openxmlformats.org/officeDocument/2006/relationships/image" Target="../media/image185.png"/><Relationship Id="rId100" Type="http://schemas.openxmlformats.org/officeDocument/2006/relationships/customXml" Target="../ink/ink208.xml"/><Relationship Id="rId10" Type="http://schemas.openxmlformats.org/officeDocument/2006/relationships/image" Target="../media/image142.png"/><Relationship Id="rId1" Type="http://schemas.openxmlformats.org/officeDocument/2006/relationships/tags" Target="../tags/tag72.xml"/></Relationships>
</file>

<file path=ppt/slides/_rels/slide5.xml.rels><?xml version="1.0" encoding="UTF-8" standalone="yes"?>
<Relationships xmlns="http://schemas.openxmlformats.org/package/2006/relationships"><Relationship Id="rId9" Type="http://schemas.openxmlformats.org/officeDocument/2006/relationships/customXml" Target="../ink/ink259.xml"/><Relationship Id="rId80" Type="http://schemas.openxmlformats.org/officeDocument/2006/relationships/slideLayout" Target="../slideLayouts/slideLayout2.xml"/><Relationship Id="rId8" Type="http://schemas.openxmlformats.org/officeDocument/2006/relationships/image" Target="../media/image233.png"/><Relationship Id="rId79" Type="http://schemas.openxmlformats.org/officeDocument/2006/relationships/tags" Target="../tags/tag77.xml"/><Relationship Id="rId78" Type="http://schemas.openxmlformats.org/officeDocument/2006/relationships/customXml" Target="../ink/ink295.xml"/><Relationship Id="rId77" Type="http://schemas.openxmlformats.org/officeDocument/2006/relationships/image" Target="../media/image265.png"/><Relationship Id="rId76" Type="http://schemas.openxmlformats.org/officeDocument/2006/relationships/customXml" Target="../ink/ink294.xml"/><Relationship Id="rId75" Type="http://schemas.openxmlformats.org/officeDocument/2006/relationships/image" Target="../media/image264.png"/><Relationship Id="rId74" Type="http://schemas.openxmlformats.org/officeDocument/2006/relationships/customXml" Target="../ink/ink293.xml"/><Relationship Id="rId73" Type="http://schemas.openxmlformats.org/officeDocument/2006/relationships/image" Target="../media/image263.png"/><Relationship Id="rId72" Type="http://schemas.openxmlformats.org/officeDocument/2006/relationships/customXml" Target="../ink/ink292.xml"/><Relationship Id="rId71" Type="http://schemas.openxmlformats.org/officeDocument/2006/relationships/image" Target="../media/image262.png"/><Relationship Id="rId70" Type="http://schemas.openxmlformats.org/officeDocument/2006/relationships/customXml" Target="../ink/ink291.xml"/><Relationship Id="rId7" Type="http://schemas.openxmlformats.org/officeDocument/2006/relationships/customXml" Target="../ink/ink258.xml"/><Relationship Id="rId69" Type="http://schemas.openxmlformats.org/officeDocument/2006/relationships/image" Target="../media/image261.png"/><Relationship Id="rId68" Type="http://schemas.openxmlformats.org/officeDocument/2006/relationships/customXml" Target="../ink/ink290.xml"/><Relationship Id="rId67" Type="http://schemas.openxmlformats.org/officeDocument/2006/relationships/image" Target="../media/image260.png"/><Relationship Id="rId66" Type="http://schemas.openxmlformats.org/officeDocument/2006/relationships/customXml" Target="../ink/ink289.xml"/><Relationship Id="rId65" Type="http://schemas.openxmlformats.org/officeDocument/2006/relationships/image" Target="../media/image259.png"/><Relationship Id="rId64" Type="http://schemas.openxmlformats.org/officeDocument/2006/relationships/customXml" Target="../ink/ink288.xml"/><Relationship Id="rId63" Type="http://schemas.openxmlformats.org/officeDocument/2006/relationships/image" Target="../media/image258.png"/><Relationship Id="rId62" Type="http://schemas.openxmlformats.org/officeDocument/2006/relationships/customXml" Target="../ink/ink287.xml"/><Relationship Id="rId61" Type="http://schemas.openxmlformats.org/officeDocument/2006/relationships/image" Target="../media/image257.png"/><Relationship Id="rId60" Type="http://schemas.openxmlformats.org/officeDocument/2006/relationships/customXml" Target="../ink/ink286.xml"/><Relationship Id="rId6" Type="http://schemas.openxmlformats.org/officeDocument/2006/relationships/image" Target="../media/image232.png"/><Relationship Id="rId59" Type="http://schemas.openxmlformats.org/officeDocument/2006/relationships/image" Target="../media/image256.png"/><Relationship Id="rId58" Type="http://schemas.openxmlformats.org/officeDocument/2006/relationships/customXml" Target="../ink/ink285.xml"/><Relationship Id="rId57" Type="http://schemas.openxmlformats.org/officeDocument/2006/relationships/customXml" Target="../ink/ink284.xml"/><Relationship Id="rId56" Type="http://schemas.openxmlformats.org/officeDocument/2006/relationships/customXml" Target="../ink/ink283.xml"/><Relationship Id="rId55" Type="http://schemas.openxmlformats.org/officeDocument/2006/relationships/image" Target="../media/image255.png"/><Relationship Id="rId54" Type="http://schemas.openxmlformats.org/officeDocument/2006/relationships/customXml" Target="../ink/ink282.xml"/><Relationship Id="rId53" Type="http://schemas.openxmlformats.org/officeDocument/2006/relationships/image" Target="../media/image254.png"/><Relationship Id="rId52" Type="http://schemas.openxmlformats.org/officeDocument/2006/relationships/customXml" Target="../ink/ink281.xml"/><Relationship Id="rId51" Type="http://schemas.openxmlformats.org/officeDocument/2006/relationships/image" Target="../media/image253.png"/><Relationship Id="rId50" Type="http://schemas.openxmlformats.org/officeDocument/2006/relationships/customXml" Target="../ink/ink280.xml"/><Relationship Id="rId5" Type="http://schemas.openxmlformats.org/officeDocument/2006/relationships/customXml" Target="../ink/ink257.xml"/><Relationship Id="rId49" Type="http://schemas.openxmlformats.org/officeDocument/2006/relationships/image" Target="../media/image252.png"/><Relationship Id="rId48" Type="http://schemas.openxmlformats.org/officeDocument/2006/relationships/customXml" Target="../ink/ink279.xml"/><Relationship Id="rId47" Type="http://schemas.openxmlformats.org/officeDocument/2006/relationships/image" Target="../media/image251.png"/><Relationship Id="rId46" Type="http://schemas.openxmlformats.org/officeDocument/2006/relationships/customXml" Target="../ink/ink278.xml"/><Relationship Id="rId45" Type="http://schemas.openxmlformats.org/officeDocument/2006/relationships/image" Target="../media/image250.png"/><Relationship Id="rId44" Type="http://schemas.openxmlformats.org/officeDocument/2006/relationships/customXml" Target="../ink/ink277.xml"/><Relationship Id="rId43" Type="http://schemas.openxmlformats.org/officeDocument/2006/relationships/image" Target="../media/image249.png"/><Relationship Id="rId42" Type="http://schemas.openxmlformats.org/officeDocument/2006/relationships/customXml" Target="../ink/ink276.xml"/><Relationship Id="rId41" Type="http://schemas.openxmlformats.org/officeDocument/2006/relationships/image" Target="../media/image248.png"/><Relationship Id="rId40" Type="http://schemas.openxmlformats.org/officeDocument/2006/relationships/customXml" Target="../ink/ink275.xml"/><Relationship Id="rId4" Type="http://schemas.openxmlformats.org/officeDocument/2006/relationships/image" Target="../media/image231.png"/><Relationship Id="rId39" Type="http://schemas.openxmlformats.org/officeDocument/2006/relationships/image" Target="../media/image247.png"/><Relationship Id="rId38" Type="http://schemas.openxmlformats.org/officeDocument/2006/relationships/customXml" Target="../ink/ink274.xml"/><Relationship Id="rId37" Type="http://schemas.openxmlformats.org/officeDocument/2006/relationships/image" Target="../media/image246.png"/><Relationship Id="rId36" Type="http://schemas.openxmlformats.org/officeDocument/2006/relationships/customXml" Target="../ink/ink273.xml"/><Relationship Id="rId35" Type="http://schemas.openxmlformats.org/officeDocument/2006/relationships/customXml" Target="../ink/ink272.xml"/><Relationship Id="rId34" Type="http://schemas.openxmlformats.org/officeDocument/2006/relationships/image" Target="../media/image245.png"/><Relationship Id="rId33" Type="http://schemas.openxmlformats.org/officeDocument/2006/relationships/customXml" Target="../ink/ink271.xml"/><Relationship Id="rId32" Type="http://schemas.openxmlformats.org/officeDocument/2006/relationships/image" Target="../media/image244.png"/><Relationship Id="rId31" Type="http://schemas.openxmlformats.org/officeDocument/2006/relationships/customXml" Target="../ink/ink270.xml"/><Relationship Id="rId30" Type="http://schemas.openxmlformats.org/officeDocument/2006/relationships/image" Target="../media/image243.png"/><Relationship Id="rId3" Type="http://schemas.openxmlformats.org/officeDocument/2006/relationships/customXml" Target="../ink/ink256.xml"/><Relationship Id="rId29" Type="http://schemas.openxmlformats.org/officeDocument/2006/relationships/customXml" Target="../ink/ink269.xml"/><Relationship Id="rId28" Type="http://schemas.openxmlformats.org/officeDocument/2006/relationships/image" Target="../media/image242.png"/><Relationship Id="rId27" Type="http://schemas.openxmlformats.org/officeDocument/2006/relationships/customXml" Target="../ink/ink268.xml"/><Relationship Id="rId26" Type="http://schemas.openxmlformats.org/officeDocument/2006/relationships/image" Target="../media/image241.png"/><Relationship Id="rId25" Type="http://schemas.openxmlformats.org/officeDocument/2006/relationships/customXml" Target="../ink/ink267.xml"/><Relationship Id="rId24" Type="http://schemas.openxmlformats.org/officeDocument/2006/relationships/image" Target="../media/image240.png"/><Relationship Id="rId23" Type="http://schemas.openxmlformats.org/officeDocument/2006/relationships/customXml" Target="../ink/ink266.xml"/><Relationship Id="rId22" Type="http://schemas.openxmlformats.org/officeDocument/2006/relationships/image" Target="../media/image239.png"/><Relationship Id="rId21" Type="http://schemas.openxmlformats.org/officeDocument/2006/relationships/customXml" Target="../ink/ink265.xml"/><Relationship Id="rId20" Type="http://schemas.openxmlformats.org/officeDocument/2006/relationships/image" Target="../media/image238.png"/><Relationship Id="rId2" Type="http://schemas.openxmlformats.org/officeDocument/2006/relationships/tags" Target="../tags/tag76.xml"/><Relationship Id="rId19" Type="http://schemas.openxmlformats.org/officeDocument/2006/relationships/customXml" Target="../ink/ink264.xml"/><Relationship Id="rId18" Type="http://schemas.openxmlformats.org/officeDocument/2006/relationships/image" Target="../media/image237.png"/><Relationship Id="rId17" Type="http://schemas.openxmlformats.org/officeDocument/2006/relationships/customXml" Target="../ink/ink263.xml"/><Relationship Id="rId16" Type="http://schemas.openxmlformats.org/officeDocument/2006/relationships/image" Target="../media/image236.png"/><Relationship Id="rId15" Type="http://schemas.openxmlformats.org/officeDocument/2006/relationships/customXml" Target="../ink/ink262.xml"/><Relationship Id="rId14" Type="http://schemas.openxmlformats.org/officeDocument/2006/relationships/image" Target="../media/image235.png"/><Relationship Id="rId13" Type="http://schemas.openxmlformats.org/officeDocument/2006/relationships/customXml" Target="../ink/ink261.xml"/><Relationship Id="rId12" Type="http://schemas.openxmlformats.org/officeDocument/2006/relationships/image" Target="../media/image12.png"/><Relationship Id="rId11" Type="http://schemas.openxmlformats.org/officeDocument/2006/relationships/customXml" Target="../ink/ink260.xml"/><Relationship Id="rId10" Type="http://schemas.openxmlformats.org/officeDocument/2006/relationships/image" Target="../media/image234.png"/><Relationship Id="rId1" Type="http://schemas.openxmlformats.org/officeDocument/2006/relationships/tags" Target="../tags/tag75.xml"/></Relationships>
</file>

<file path=ppt/slides/_rels/slide6.xml.rels><?xml version="1.0" encoding="UTF-8" standalone="yes"?>
<Relationships xmlns="http://schemas.openxmlformats.org/package/2006/relationships"><Relationship Id="rId9" Type="http://schemas.openxmlformats.org/officeDocument/2006/relationships/customXml" Target="../ink/ink299.xml"/><Relationship Id="rId8" Type="http://schemas.openxmlformats.org/officeDocument/2006/relationships/image" Target="../media/image268.png"/><Relationship Id="rId7" Type="http://schemas.openxmlformats.org/officeDocument/2006/relationships/customXml" Target="../ink/ink298.xml"/><Relationship Id="rId6" Type="http://schemas.openxmlformats.org/officeDocument/2006/relationships/image" Target="../media/image267.png"/><Relationship Id="rId57" Type="http://schemas.openxmlformats.org/officeDocument/2006/relationships/slideLayout" Target="../slideLayouts/slideLayout2.xml"/><Relationship Id="rId56" Type="http://schemas.openxmlformats.org/officeDocument/2006/relationships/tags" Target="../tags/tag80.xml"/><Relationship Id="rId55" Type="http://schemas.openxmlformats.org/officeDocument/2006/relationships/image" Target="../media/image289.png"/><Relationship Id="rId54" Type="http://schemas.openxmlformats.org/officeDocument/2006/relationships/customXml" Target="../ink/ink323.xml"/><Relationship Id="rId53" Type="http://schemas.openxmlformats.org/officeDocument/2006/relationships/image" Target="../media/image288.png"/><Relationship Id="rId52" Type="http://schemas.openxmlformats.org/officeDocument/2006/relationships/customXml" Target="../ink/ink322.xml"/><Relationship Id="rId51" Type="http://schemas.openxmlformats.org/officeDocument/2006/relationships/image" Target="../media/image287.png"/><Relationship Id="rId50" Type="http://schemas.openxmlformats.org/officeDocument/2006/relationships/customXml" Target="../ink/ink321.xml"/><Relationship Id="rId5" Type="http://schemas.openxmlformats.org/officeDocument/2006/relationships/customXml" Target="../ink/ink297.xml"/><Relationship Id="rId49" Type="http://schemas.openxmlformats.org/officeDocument/2006/relationships/image" Target="../media/image286.png"/><Relationship Id="rId48" Type="http://schemas.openxmlformats.org/officeDocument/2006/relationships/customXml" Target="../ink/ink320.xml"/><Relationship Id="rId47" Type="http://schemas.openxmlformats.org/officeDocument/2006/relationships/image" Target="../media/image285.png"/><Relationship Id="rId46" Type="http://schemas.openxmlformats.org/officeDocument/2006/relationships/customXml" Target="../ink/ink319.xml"/><Relationship Id="rId45" Type="http://schemas.openxmlformats.org/officeDocument/2006/relationships/image" Target="../media/image284.png"/><Relationship Id="rId44" Type="http://schemas.openxmlformats.org/officeDocument/2006/relationships/customXml" Target="../ink/ink318.xml"/><Relationship Id="rId43" Type="http://schemas.openxmlformats.org/officeDocument/2006/relationships/image" Target="../media/image283.png"/><Relationship Id="rId42" Type="http://schemas.openxmlformats.org/officeDocument/2006/relationships/customXml" Target="../ink/ink317.xml"/><Relationship Id="rId41" Type="http://schemas.openxmlformats.org/officeDocument/2006/relationships/image" Target="../media/image282.png"/><Relationship Id="rId40" Type="http://schemas.openxmlformats.org/officeDocument/2006/relationships/customXml" Target="../ink/ink316.xml"/><Relationship Id="rId4" Type="http://schemas.openxmlformats.org/officeDocument/2006/relationships/image" Target="../media/image266.png"/><Relationship Id="rId39" Type="http://schemas.openxmlformats.org/officeDocument/2006/relationships/image" Target="../media/image281.png"/><Relationship Id="rId38" Type="http://schemas.openxmlformats.org/officeDocument/2006/relationships/customXml" Target="../ink/ink315.xml"/><Relationship Id="rId37" Type="http://schemas.openxmlformats.org/officeDocument/2006/relationships/image" Target="../media/image280.png"/><Relationship Id="rId36" Type="http://schemas.openxmlformats.org/officeDocument/2006/relationships/customXml" Target="../ink/ink314.xml"/><Relationship Id="rId35" Type="http://schemas.openxmlformats.org/officeDocument/2006/relationships/image" Target="../media/image279.png"/><Relationship Id="rId34" Type="http://schemas.openxmlformats.org/officeDocument/2006/relationships/customXml" Target="../ink/ink313.xml"/><Relationship Id="rId33" Type="http://schemas.openxmlformats.org/officeDocument/2006/relationships/image" Target="../media/image278.png"/><Relationship Id="rId32" Type="http://schemas.openxmlformats.org/officeDocument/2006/relationships/customXml" Target="../ink/ink312.xml"/><Relationship Id="rId31" Type="http://schemas.openxmlformats.org/officeDocument/2006/relationships/image" Target="../media/image277.png"/><Relationship Id="rId30" Type="http://schemas.openxmlformats.org/officeDocument/2006/relationships/customXml" Target="../ink/ink311.xml"/><Relationship Id="rId3" Type="http://schemas.openxmlformats.org/officeDocument/2006/relationships/customXml" Target="../ink/ink296.xml"/><Relationship Id="rId29" Type="http://schemas.openxmlformats.org/officeDocument/2006/relationships/image" Target="../media/image276.png"/><Relationship Id="rId28" Type="http://schemas.openxmlformats.org/officeDocument/2006/relationships/customXml" Target="../ink/ink310.xml"/><Relationship Id="rId27" Type="http://schemas.openxmlformats.org/officeDocument/2006/relationships/image" Target="../media/image275.png"/><Relationship Id="rId26" Type="http://schemas.openxmlformats.org/officeDocument/2006/relationships/customXml" Target="../ink/ink309.xml"/><Relationship Id="rId25" Type="http://schemas.openxmlformats.org/officeDocument/2006/relationships/image" Target="../media/image274.png"/><Relationship Id="rId24" Type="http://schemas.openxmlformats.org/officeDocument/2006/relationships/customXml" Target="../ink/ink308.xml"/><Relationship Id="rId23" Type="http://schemas.openxmlformats.org/officeDocument/2006/relationships/customXml" Target="../ink/ink307.xml"/><Relationship Id="rId22" Type="http://schemas.openxmlformats.org/officeDocument/2006/relationships/customXml" Target="../ink/ink306.xml"/><Relationship Id="rId21" Type="http://schemas.openxmlformats.org/officeDocument/2006/relationships/image" Target="../media/image273.png"/><Relationship Id="rId20" Type="http://schemas.openxmlformats.org/officeDocument/2006/relationships/customXml" Target="../ink/ink305.xml"/><Relationship Id="rId2" Type="http://schemas.openxmlformats.org/officeDocument/2006/relationships/tags" Target="../tags/tag79.xml"/><Relationship Id="rId19" Type="http://schemas.openxmlformats.org/officeDocument/2006/relationships/customXml" Target="../ink/ink304.xml"/><Relationship Id="rId18" Type="http://schemas.openxmlformats.org/officeDocument/2006/relationships/image" Target="../media/image12.png"/><Relationship Id="rId17" Type="http://schemas.openxmlformats.org/officeDocument/2006/relationships/customXml" Target="../ink/ink303.xml"/><Relationship Id="rId16" Type="http://schemas.openxmlformats.org/officeDocument/2006/relationships/image" Target="../media/image272.png"/><Relationship Id="rId15" Type="http://schemas.openxmlformats.org/officeDocument/2006/relationships/customXml" Target="../ink/ink302.xml"/><Relationship Id="rId14" Type="http://schemas.openxmlformats.org/officeDocument/2006/relationships/image" Target="../media/image271.png"/><Relationship Id="rId13" Type="http://schemas.openxmlformats.org/officeDocument/2006/relationships/customXml" Target="../ink/ink301.xml"/><Relationship Id="rId12" Type="http://schemas.openxmlformats.org/officeDocument/2006/relationships/image" Target="../media/image270.png"/><Relationship Id="rId11" Type="http://schemas.openxmlformats.org/officeDocument/2006/relationships/customXml" Target="../ink/ink300.xml"/><Relationship Id="rId10" Type="http://schemas.openxmlformats.org/officeDocument/2006/relationships/image" Target="../media/image269.png"/><Relationship Id="rId1" Type="http://schemas.openxmlformats.org/officeDocument/2006/relationships/tags" Target="../tags/tag7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en-US"/>
              <a:t>新增值税的</a:t>
            </a:r>
            <a:r>
              <a:rPr lang="en-US" altLang="zh-CN"/>
              <a:t>10</a:t>
            </a:r>
            <a:r>
              <a:rPr lang="zh-CN" altLang="en-US"/>
              <a:t>大变化</a:t>
            </a:r>
            <a:endParaRPr lang="zh-CN" altLang="en-US"/>
          </a:p>
        </p:txBody>
      </p:sp>
      <p:sp>
        <p:nvSpPr>
          <p:cNvPr id="3" name="副标题 2"/>
          <p:cNvSpPr>
            <a:spLocks noGrp="1"/>
          </p:cNvSpPr>
          <p:nvPr>
            <p:ph type="subTitle" idx="1"/>
            <p:custDataLst>
              <p:tags r:id="rId2"/>
            </p:custDataLst>
          </p:nvPr>
        </p:nvSpPr>
        <p:spPr/>
        <p:txBody>
          <a:bodyPr/>
          <a:p>
            <a:endParaRPr lang="zh-CN" altLang="en-US"/>
          </a:p>
        </p:txBody>
      </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视同销售，内部销售，混合销售</a:t>
            </a:r>
            <a:endParaRPr lang="zh-CN" altLang="en-US"/>
          </a:p>
        </p:txBody>
      </p:sp>
      <p:sp>
        <p:nvSpPr>
          <p:cNvPr id="3" name="内容占位符 2"/>
          <p:cNvSpPr>
            <a:spLocks noGrp="1"/>
          </p:cNvSpPr>
          <p:nvPr>
            <p:ph idx="1"/>
            <p:custDataLst>
              <p:tags r:id="rId2"/>
            </p:custDataLst>
          </p:nvPr>
        </p:nvSpPr>
        <p:spPr/>
        <p:txBody>
          <a:bodyPr/>
          <a:p>
            <a:r>
              <a:rPr lang="zh-CN" altLang="en-US"/>
              <a:t>视同销售范围锐减瘦身</a:t>
            </a:r>
            <a:endParaRPr lang="zh-CN" altLang="en-US"/>
          </a:p>
          <a:p>
            <a:pPr marL="685800" lvl="1" indent="-228600">
              <a:buFont typeface="Arial" panose="020B0604020202020204" pitchFamily="34" charset="0"/>
              <a:buChar char="●"/>
            </a:pPr>
            <a:r>
              <a:rPr lang="zh-CN" altLang="en-US" sz="1800">
                <a:solidFill>
                  <a:schemeClr val="tx1">
                    <a:lumMod val="65000"/>
                    <a:lumOff val="35000"/>
                  </a:schemeClr>
                </a:solidFill>
              </a:rPr>
              <a:t>关联公司之间免费提供服务现在不用交税了</a:t>
            </a:r>
            <a:endParaRPr lang="zh-CN" altLang="en-US" sz="1800">
              <a:solidFill>
                <a:schemeClr val="tx1">
                  <a:lumMod val="65000"/>
                  <a:lumOff val="35000"/>
                </a:schemeClr>
              </a:solidFill>
            </a:endParaRPr>
          </a:p>
          <a:p>
            <a:pPr marL="228600" lvl="0" indent="-228600">
              <a:buFont typeface="Arial" panose="020B0604020202020204" pitchFamily="34" charset="0"/>
              <a:buChar char="●"/>
            </a:pPr>
            <a:r>
              <a:rPr lang="zh-CN" altLang="en-US">
                <a:solidFill>
                  <a:schemeClr val="tx1">
                    <a:lumMod val="65000"/>
                    <a:lumOff val="35000"/>
                  </a:schemeClr>
                </a:solidFill>
              </a:rPr>
              <a:t>内部服务</a:t>
            </a:r>
            <a:endParaRPr lang="zh-CN" altLang="en-US">
              <a:solidFill>
                <a:schemeClr val="tx1">
                  <a:lumMod val="65000"/>
                  <a:lumOff val="35000"/>
                </a:schemeClr>
              </a:solidFill>
            </a:endParaRPr>
          </a:p>
          <a:p>
            <a:pPr marL="685800" lvl="1" indent="-228600">
              <a:buFont typeface="Arial" panose="020B0604020202020204" pitchFamily="34" charset="0"/>
              <a:buChar char="●"/>
            </a:pPr>
            <a:r>
              <a:rPr lang="zh-CN" altLang="en-US" sz="1800">
                <a:solidFill>
                  <a:schemeClr val="tx1">
                    <a:lumMod val="65000"/>
                    <a:lumOff val="35000"/>
                  </a:schemeClr>
                </a:solidFill>
              </a:rPr>
              <a:t>你公司只要是收费向员工提供伙食服务的，就要交增值税了</a:t>
            </a:r>
            <a:endParaRPr lang="zh-CN" altLang="en-US" sz="1800">
              <a:solidFill>
                <a:schemeClr val="tx1">
                  <a:lumMod val="65000"/>
                  <a:lumOff val="35000"/>
                </a:schemeClr>
              </a:solidFill>
            </a:endParaRPr>
          </a:p>
          <a:p>
            <a:pPr marL="228600" lvl="0" indent="-228600">
              <a:buFont typeface="Arial" panose="020B0604020202020204" pitchFamily="34" charset="0"/>
              <a:buChar char="●"/>
            </a:pPr>
            <a:r>
              <a:rPr lang="zh-CN" altLang="en-US">
                <a:solidFill>
                  <a:schemeClr val="tx1">
                    <a:lumMod val="65000"/>
                    <a:lumOff val="35000"/>
                  </a:schemeClr>
                </a:solidFill>
              </a:rPr>
              <a:t>混合销售</a:t>
            </a:r>
            <a:endParaRPr lang="zh-CN" altLang="en-US">
              <a:solidFill>
                <a:schemeClr val="tx1">
                  <a:lumMod val="65000"/>
                  <a:lumOff val="35000"/>
                </a:schemeClr>
              </a:solidFill>
            </a:endParaRPr>
          </a:p>
          <a:p>
            <a:pPr marL="685800" lvl="1" indent="-228600">
              <a:buFont typeface="Arial" panose="020B0604020202020204" pitchFamily="34" charset="0"/>
              <a:buChar char="●"/>
            </a:pPr>
            <a:r>
              <a:rPr lang="zh-CN" altLang="en-US" sz="1800">
                <a:solidFill>
                  <a:schemeClr val="tx1">
                    <a:lumMod val="65000"/>
                    <a:lumOff val="35000"/>
                  </a:schemeClr>
                </a:solidFill>
              </a:rPr>
              <a:t>主营业务决定一切，只要你主营业务是卖货的，直接按货物来计税</a:t>
            </a:r>
            <a:endParaRPr lang="zh-CN" altLang="en-US" sz="1800">
              <a:solidFill>
                <a:schemeClr val="tx1">
                  <a:lumMod val="65000"/>
                  <a:lumOff val="35000"/>
                </a:schemeClr>
              </a:solidFill>
            </a:endParaRPr>
          </a:p>
        </p:txBody>
      </p:sp>
      <mc:AlternateContent xmlns:mc="http://schemas.openxmlformats.org/markup-compatibility/2006" xmlns:p14="http://schemas.microsoft.com/office/powerpoint/2010/main">
        <mc:Choice Requires="p14">
          <p:contentPart r:id="rId3" p14:bwMode="auto">
            <p14:nvContentPartPr>
              <p14:cNvPr id="4" name="墨迹 3"/>
              <p14:cNvContentPartPr/>
              <p14:nvPr/>
            </p14:nvContentPartPr>
            <p14:xfrm>
              <a:off x="196850" y="323850"/>
              <a:ext cx="2851150" cy="990600"/>
            </p14:xfrm>
          </p:contentPart>
        </mc:Choice>
        <mc:Fallback xmlns="">
          <p:pic>
            <p:nvPicPr>
              <p:cNvPr id="4" name="墨迹 3"/>
            </p:nvPicPr>
            <p:blipFill>
              <a:blip r:embed="rId4"/>
            </p:blipFill>
            <p:spPr>
              <a:xfrm>
                <a:off x="196850" y="323850"/>
                <a:ext cx="2851150" cy="990600"/>
              </a:xfrm>
              <a:prstGeom prst="rect"/>
            </p:spPr>
          </p:pic>
        </mc:Fallback>
      </mc:AlternateContent>
      <mc:AlternateContent xmlns:mc="http://schemas.openxmlformats.org/markup-compatibility/2006" xmlns:p14="http://schemas.microsoft.com/office/powerpoint/2010/main">
        <mc:Choice Requires="p14">
          <p:contentPart r:id="rId5" p14:bwMode="auto">
            <p14:nvContentPartPr>
              <p14:cNvPr id="5" name="墨迹 4"/>
              <p14:cNvContentPartPr/>
              <p14:nvPr/>
            </p14:nvContentPartPr>
            <p14:xfrm>
              <a:off x="2571750" y="1371600"/>
              <a:ext cx="1149350" cy="749300"/>
            </p14:xfrm>
          </p:contentPart>
        </mc:Choice>
        <mc:Fallback xmlns="">
          <p:pic>
            <p:nvPicPr>
              <p:cNvPr id="5" name="墨迹 4"/>
            </p:nvPicPr>
            <p:blipFill>
              <a:blip r:embed="rId6"/>
            </p:blipFill>
            <p:spPr>
              <a:xfrm>
                <a:off x="2571750" y="1371600"/>
                <a:ext cx="1149350" cy="749300"/>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6" name="墨迹 5"/>
              <p14:cNvContentPartPr/>
              <p14:nvPr/>
            </p14:nvContentPartPr>
            <p14:xfrm>
              <a:off x="958850" y="1866900"/>
              <a:ext cx="1136650" cy="31750"/>
            </p14:xfrm>
          </p:contentPart>
        </mc:Choice>
        <mc:Fallback xmlns="">
          <p:pic>
            <p:nvPicPr>
              <p:cNvPr id="6" name="墨迹 5"/>
            </p:nvPicPr>
            <p:blipFill>
              <a:blip r:embed="rId8"/>
            </p:blipFill>
            <p:spPr>
              <a:xfrm>
                <a:off x="958850" y="1866900"/>
                <a:ext cx="1136650" cy="31750"/>
              </a:xfrm>
              <a:prstGeom prst="rect"/>
            </p:spPr>
          </p:pic>
        </mc:Fallback>
      </mc:AlternateContent>
      <mc:AlternateContent xmlns:mc="http://schemas.openxmlformats.org/markup-compatibility/2006" xmlns:p14="http://schemas.microsoft.com/office/powerpoint/2010/main">
        <mc:Choice Requires="p14">
          <p:contentPart r:id="rId9" p14:bwMode="auto">
            <p14:nvContentPartPr>
              <p14:cNvPr id="7" name="墨迹 6"/>
              <p14:cNvContentPartPr/>
              <p14:nvPr/>
            </p14:nvContentPartPr>
            <p14:xfrm>
              <a:off x="4089400" y="1492250"/>
              <a:ext cx="6350" cy="222250"/>
            </p14:xfrm>
          </p:contentPart>
        </mc:Choice>
        <mc:Fallback xmlns="">
          <p:pic>
            <p:nvPicPr>
              <p:cNvPr id="7" name="墨迹 6"/>
            </p:nvPicPr>
            <p:blipFill>
              <a:blip r:embed="rId10"/>
            </p:blipFill>
            <p:spPr>
              <a:xfrm>
                <a:off x="4089400" y="1492250"/>
                <a:ext cx="6350" cy="222250"/>
              </a:xfrm>
              <a:prstGeom prst="rect"/>
            </p:spPr>
          </p:pic>
        </mc:Fallback>
      </mc:AlternateContent>
      <mc:AlternateContent xmlns:mc="http://schemas.openxmlformats.org/markup-compatibility/2006" xmlns:p14="http://schemas.microsoft.com/office/powerpoint/2010/main">
        <mc:Choice Requires="p14">
          <p:contentPart r:id="rId11" p14:bwMode="auto">
            <p14:nvContentPartPr>
              <p14:cNvPr id="8" name="墨迹 7"/>
              <p14:cNvContentPartPr/>
              <p14:nvPr/>
            </p14:nvContentPartPr>
            <p14:xfrm>
              <a:off x="4267200" y="1377950"/>
              <a:ext cx="31750" cy="266700"/>
            </p14:xfrm>
          </p:contentPart>
        </mc:Choice>
        <mc:Fallback xmlns="">
          <p:pic>
            <p:nvPicPr>
              <p:cNvPr id="8" name="墨迹 7"/>
            </p:nvPicPr>
            <p:blipFill>
              <a:blip r:embed="rId12"/>
            </p:blipFill>
            <p:spPr>
              <a:xfrm>
                <a:off x="4267200" y="1377950"/>
                <a:ext cx="31750" cy="266700"/>
              </a:xfrm>
              <a:prstGeom prst="rect"/>
            </p:spPr>
          </p:pic>
        </mc:Fallback>
      </mc:AlternateContent>
      <mc:AlternateContent xmlns:mc="http://schemas.openxmlformats.org/markup-compatibility/2006" xmlns:p14="http://schemas.microsoft.com/office/powerpoint/2010/main">
        <mc:Choice Requires="p14">
          <p:contentPart r:id="rId13" p14:bwMode="auto">
            <p14:nvContentPartPr>
              <p14:cNvPr id="9" name="墨迹 8"/>
              <p14:cNvContentPartPr/>
              <p14:nvPr/>
            </p14:nvContentPartPr>
            <p14:xfrm>
              <a:off x="4533900" y="1473200"/>
              <a:ext cx="476250" cy="12700"/>
            </p14:xfrm>
          </p:contentPart>
        </mc:Choice>
        <mc:Fallback xmlns="">
          <p:pic>
            <p:nvPicPr>
              <p:cNvPr id="9" name="墨迹 8"/>
            </p:nvPicPr>
            <p:blipFill>
              <a:blip r:embed="rId14"/>
            </p:blipFill>
            <p:spPr>
              <a:xfrm>
                <a:off x="4533900" y="1473200"/>
                <a:ext cx="476250" cy="12700"/>
              </a:xfrm>
              <a:prstGeom prst="rect"/>
            </p:spPr>
          </p:pic>
        </mc:Fallback>
      </mc:AlternateContent>
      <mc:AlternateContent xmlns:mc="http://schemas.openxmlformats.org/markup-compatibility/2006" xmlns:p14="http://schemas.microsoft.com/office/powerpoint/2010/main">
        <mc:Choice Requires="p14">
          <p:contentPart r:id="rId15" p14:bwMode="auto">
            <p14:nvContentPartPr>
              <p14:cNvPr id="10" name="墨迹 9"/>
              <p14:cNvContentPartPr/>
              <p14:nvPr/>
            </p14:nvContentPartPr>
            <p14:xfrm>
              <a:off x="4749800" y="1409700"/>
              <a:ext cx="317500" cy="222250"/>
            </p14:xfrm>
          </p:contentPart>
        </mc:Choice>
        <mc:Fallback xmlns="">
          <p:pic>
            <p:nvPicPr>
              <p:cNvPr id="10" name="墨迹 9"/>
            </p:nvPicPr>
            <p:blipFill>
              <a:blip r:embed="rId16"/>
            </p:blipFill>
            <p:spPr>
              <a:xfrm>
                <a:off x="4749800" y="1409700"/>
                <a:ext cx="317500" cy="222250"/>
              </a:xfrm>
              <a:prstGeom prst="rect"/>
            </p:spPr>
          </p:pic>
        </mc:Fallback>
      </mc:AlternateContent>
      <mc:AlternateContent xmlns:mc="http://schemas.openxmlformats.org/markup-compatibility/2006" xmlns:p14="http://schemas.microsoft.com/office/powerpoint/2010/main">
        <mc:Choice Requires="p14">
          <p:contentPart r:id="rId17" p14:bwMode="auto">
            <p14:nvContentPartPr>
              <p14:cNvPr id="11" name="墨迹 10"/>
              <p14:cNvContentPartPr/>
              <p14:nvPr/>
            </p14:nvContentPartPr>
            <p14:xfrm>
              <a:off x="5270500" y="1333500"/>
              <a:ext cx="279400" cy="393700"/>
            </p14:xfrm>
          </p:contentPart>
        </mc:Choice>
        <mc:Fallback xmlns="">
          <p:pic>
            <p:nvPicPr>
              <p:cNvPr id="11" name="墨迹 10"/>
            </p:nvPicPr>
            <p:blipFill>
              <a:blip r:embed="rId18"/>
            </p:blipFill>
            <p:spPr>
              <a:xfrm>
                <a:off x="5270500" y="1333500"/>
                <a:ext cx="279400" cy="393700"/>
              </a:xfrm>
              <a:prstGeom prst="rect"/>
            </p:spPr>
          </p:pic>
        </mc:Fallback>
      </mc:AlternateContent>
      <mc:AlternateContent xmlns:mc="http://schemas.openxmlformats.org/markup-compatibility/2006" xmlns:p14="http://schemas.microsoft.com/office/powerpoint/2010/main">
        <mc:Choice Requires="p14">
          <p:contentPart r:id="rId19" p14:bwMode="auto">
            <p14:nvContentPartPr>
              <p14:cNvPr id="12" name="墨迹 11"/>
              <p14:cNvContentPartPr/>
              <p14:nvPr/>
            </p14:nvContentPartPr>
            <p14:xfrm>
              <a:off x="4127500" y="1536700"/>
              <a:ext cx="781050" cy="266700"/>
            </p14:xfrm>
          </p:contentPart>
        </mc:Choice>
        <mc:Fallback xmlns="">
          <p:pic>
            <p:nvPicPr>
              <p:cNvPr id="12" name="墨迹 11"/>
            </p:nvPicPr>
            <p:blipFill>
              <a:blip r:embed="rId20"/>
            </p:blipFill>
            <p:spPr>
              <a:xfrm>
                <a:off x="4127500" y="1536700"/>
                <a:ext cx="781050" cy="266700"/>
              </a:xfrm>
              <a:prstGeom prst="rect"/>
            </p:spPr>
          </p:pic>
        </mc:Fallback>
      </mc:AlternateContent>
      <mc:AlternateContent xmlns:mc="http://schemas.openxmlformats.org/markup-compatibility/2006" xmlns:p14="http://schemas.microsoft.com/office/powerpoint/2010/main">
        <mc:Choice Requires="p14">
          <p:contentPart r:id="rId21" p14:bwMode="auto">
            <p14:nvContentPartPr>
              <p14:cNvPr id="13" name="墨迹 12"/>
              <p14:cNvContentPartPr/>
              <p14:nvPr/>
            </p14:nvContentPartPr>
            <p14:xfrm>
              <a:off x="4965700" y="1581150"/>
              <a:ext cx="946150" cy="228600"/>
            </p14:xfrm>
          </p:contentPart>
        </mc:Choice>
        <mc:Fallback xmlns="">
          <p:pic>
            <p:nvPicPr>
              <p:cNvPr id="13" name="墨迹 12"/>
            </p:nvPicPr>
            <p:blipFill>
              <a:blip r:embed="rId22"/>
            </p:blipFill>
            <p:spPr>
              <a:xfrm>
                <a:off x="4965700" y="1581150"/>
                <a:ext cx="946150" cy="228600"/>
              </a:xfrm>
              <a:prstGeom prst="rect"/>
            </p:spPr>
          </p:pic>
        </mc:Fallback>
      </mc:AlternateContent>
      <mc:AlternateContent xmlns:mc="http://schemas.openxmlformats.org/markup-compatibility/2006" xmlns:p14="http://schemas.microsoft.com/office/powerpoint/2010/main">
        <mc:Choice Requires="p14">
          <p:contentPart r:id="rId23" p14:bwMode="auto">
            <p14:nvContentPartPr>
              <p14:cNvPr id="14" name="墨迹 13"/>
              <p14:cNvContentPartPr/>
              <p14:nvPr/>
            </p14:nvContentPartPr>
            <p14:xfrm>
              <a:off x="2419350" y="1866900"/>
              <a:ext cx="1162050" cy="120650"/>
            </p14:xfrm>
          </p:contentPart>
        </mc:Choice>
        <mc:Fallback xmlns="">
          <p:pic>
            <p:nvPicPr>
              <p:cNvPr id="14" name="墨迹 13"/>
            </p:nvPicPr>
            <p:blipFill>
              <a:blip r:embed="rId24"/>
            </p:blipFill>
            <p:spPr>
              <a:xfrm>
                <a:off x="2419350" y="1866900"/>
                <a:ext cx="1162050" cy="120650"/>
              </a:xfrm>
              <a:prstGeom prst="rect"/>
            </p:spPr>
          </p:pic>
        </mc:Fallback>
      </mc:AlternateContent>
      <mc:AlternateContent xmlns:mc="http://schemas.openxmlformats.org/markup-compatibility/2006" xmlns:p14="http://schemas.microsoft.com/office/powerpoint/2010/main">
        <mc:Choice Requires="p14">
          <p:contentPart r:id="rId25" p14:bwMode="auto">
            <p14:nvContentPartPr>
              <p14:cNvPr id="15" name="墨迹 14"/>
              <p14:cNvContentPartPr/>
              <p14:nvPr/>
            </p14:nvContentPartPr>
            <p14:xfrm>
              <a:off x="6197600" y="1473200"/>
              <a:ext cx="12700" cy="360"/>
            </p14:xfrm>
          </p:contentPart>
        </mc:Choice>
        <mc:Fallback xmlns="">
          <p:pic>
            <p:nvPicPr>
              <p:cNvPr id="15" name="墨迹 14"/>
            </p:nvPicPr>
            <p:blipFill>
              <a:blip r:embed="rId26"/>
            </p:blipFill>
            <p:spPr>
              <a:xfrm>
                <a:off x="6197600" y="1473200"/>
                <a:ext cx="12700" cy="360"/>
              </a:xfrm>
              <a:prstGeom prst="rect"/>
            </p:spPr>
          </p:pic>
        </mc:Fallback>
      </mc:AlternateContent>
      <mc:AlternateContent xmlns:mc="http://schemas.openxmlformats.org/markup-compatibility/2006" xmlns:p14="http://schemas.microsoft.com/office/powerpoint/2010/main">
        <mc:Choice Requires="p14">
          <p:contentPart r:id="rId27" p14:bwMode="auto">
            <p14:nvContentPartPr>
              <p14:cNvPr id="16" name="墨迹 15"/>
              <p14:cNvContentPartPr/>
              <p14:nvPr/>
            </p14:nvContentPartPr>
            <p14:xfrm>
              <a:off x="5962650" y="1473200"/>
              <a:ext cx="234950" cy="203200"/>
            </p14:xfrm>
          </p:contentPart>
        </mc:Choice>
        <mc:Fallback xmlns="">
          <p:pic>
            <p:nvPicPr>
              <p:cNvPr id="16" name="墨迹 15"/>
            </p:nvPicPr>
            <p:blipFill>
              <a:blip r:embed="rId28"/>
            </p:blipFill>
            <p:spPr>
              <a:xfrm>
                <a:off x="5962650" y="1473200"/>
                <a:ext cx="234950" cy="203200"/>
              </a:xfrm>
              <a:prstGeom prst="rect"/>
            </p:spPr>
          </p:pic>
        </mc:Fallback>
      </mc:AlternateContent>
      <mc:AlternateContent xmlns:mc="http://schemas.openxmlformats.org/markup-compatibility/2006" xmlns:p14="http://schemas.microsoft.com/office/powerpoint/2010/main">
        <mc:Choice Requires="p14">
          <p:contentPart r:id="rId29" p14:bwMode="auto">
            <p14:nvContentPartPr>
              <p14:cNvPr id="17" name="墨迹 16"/>
              <p14:cNvContentPartPr/>
              <p14:nvPr/>
            </p14:nvContentPartPr>
            <p14:xfrm>
              <a:off x="6096000" y="1612900"/>
              <a:ext cx="19050" cy="139700"/>
            </p14:xfrm>
          </p:contentPart>
        </mc:Choice>
        <mc:Fallback xmlns="">
          <p:pic>
            <p:nvPicPr>
              <p:cNvPr id="17" name="墨迹 16"/>
            </p:nvPicPr>
            <p:blipFill>
              <a:blip r:embed="rId30"/>
            </p:blipFill>
            <p:spPr>
              <a:xfrm>
                <a:off x="6096000" y="1612900"/>
                <a:ext cx="19050" cy="139700"/>
              </a:xfrm>
              <a:prstGeom prst="rect"/>
            </p:spPr>
          </p:pic>
        </mc:Fallback>
      </mc:AlternateContent>
      <mc:AlternateContent xmlns:mc="http://schemas.openxmlformats.org/markup-compatibility/2006" xmlns:p14="http://schemas.microsoft.com/office/powerpoint/2010/main">
        <mc:Choice Requires="p14">
          <p:contentPart r:id="rId31" p14:bwMode="auto">
            <p14:nvContentPartPr>
              <p14:cNvPr id="18" name="墨迹 17"/>
              <p14:cNvContentPartPr/>
              <p14:nvPr/>
            </p14:nvContentPartPr>
            <p14:xfrm>
              <a:off x="6146800" y="1498600"/>
              <a:ext cx="381000" cy="88900"/>
            </p14:xfrm>
          </p:contentPart>
        </mc:Choice>
        <mc:Fallback xmlns="">
          <p:pic>
            <p:nvPicPr>
              <p:cNvPr id="18" name="墨迹 17"/>
            </p:nvPicPr>
            <p:blipFill>
              <a:blip r:embed="rId32"/>
            </p:blipFill>
            <p:spPr>
              <a:xfrm>
                <a:off x="6146800" y="1498600"/>
                <a:ext cx="381000" cy="88900"/>
              </a:xfrm>
              <a:prstGeom prst="rect"/>
            </p:spPr>
          </p:pic>
        </mc:Fallback>
      </mc:AlternateContent>
      <mc:AlternateContent xmlns:mc="http://schemas.openxmlformats.org/markup-compatibility/2006" xmlns:p14="http://schemas.microsoft.com/office/powerpoint/2010/main">
        <mc:Choice Requires="p14">
          <p:contentPart r:id="rId33" p14:bwMode="auto">
            <p14:nvContentPartPr>
              <p14:cNvPr id="19" name="墨迹 18"/>
              <p14:cNvContentPartPr/>
              <p14:nvPr/>
            </p14:nvContentPartPr>
            <p14:xfrm>
              <a:off x="6350000" y="1403350"/>
              <a:ext cx="222250" cy="349250"/>
            </p14:xfrm>
          </p:contentPart>
        </mc:Choice>
        <mc:Fallback xmlns="">
          <p:pic>
            <p:nvPicPr>
              <p:cNvPr id="19" name="墨迹 18"/>
            </p:nvPicPr>
            <p:blipFill>
              <a:blip r:embed="rId34"/>
            </p:blipFill>
            <p:spPr>
              <a:xfrm>
                <a:off x="6350000" y="1403350"/>
                <a:ext cx="222250" cy="349250"/>
              </a:xfrm>
              <a:prstGeom prst="rect"/>
            </p:spPr>
          </p:pic>
        </mc:Fallback>
      </mc:AlternateContent>
      <mc:AlternateContent xmlns:mc="http://schemas.openxmlformats.org/markup-compatibility/2006" xmlns:p14="http://schemas.microsoft.com/office/powerpoint/2010/main">
        <mc:Choice Requires="p14">
          <p:contentPart r:id="rId35" p14:bwMode="auto">
            <p14:nvContentPartPr>
              <p14:cNvPr id="20" name="墨迹 19"/>
              <p14:cNvContentPartPr/>
              <p14:nvPr/>
            </p14:nvContentPartPr>
            <p14:xfrm>
              <a:off x="6489700" y="1428750"/>
              <a:ext cx="31750" cy="31750"/>
            </p14:xfrm>
          </p:contentPart>
        </mc:Choice>
        <mc:Fallback xmlns="">
          <p:pic>
            <p:nvPicPr>
              <p:cNvPr id="20" name="墨迹 19"/>
            </p:nvPicPr>
            <p:blipFill>
              <a:blip r:embed="rId36"/>
            </p:blipFill>
            <p:spPr>
              <a:xfrm>
                <a:off x="6489700" y="1428750"/>
                <a:ext cx="31750" cy="31750"/>
              </a:xfrm>
              <a:prstGeom prst="rect"/>
            </p:spPr>
          </p:pic>
        </mc:Fallback>
      </mc:AlternateContent>
      <mc:AlternateContent xmlns:mc="http://schemas.openxmlformats.org/markup-compatibility/2006" xmlns:p14="http://schemas.microsoft.com/office/powerpoint/2010/main">
        <mc:Choice Requires="p14">
          <p:contentPart r:id="rId37" p14:bwMode="auto">
            <p14:nvContentPartPr>
              <p14:cNvPr id="21" name="墨迹 20"/>
              <p14:cNvContentPartPr/>
              <p14:nvPr/>
            </p14:nvContentPartPr>
            <p14:xfrm>
              <a:off x="6775450" y="1422400"/>
              <a:ext cx="38100" cy="165100"/>
            </p14:xfrm>
          </p:contentPart>
        </mc:Choice>
        <mc:Fallback xmlns="">
          <p:pic>
            <p:nvPicPr>
              <p:cNvPr id="21" name="墨迹 20"/>
            </p:nvPicPr>
            <p:blipFill>
              <a:blip r:embed="rId38"/>
            </p:blipFill>
            <p:spPr>
              <a:xfrm>
                <a:off x="6775450" y="1422400"/>
                <a:ext cx="38100" cy="165100"/>
              </a:xfrm>
              <a:prstGeom prst="rect"/>
            </p:spPr>
          </p:pic>
        </mc:Fallback>
      </mc:AlternateContent>
      <mc:AlternateContent xmlns:mc="http://schemas.openxmlformats.org/markup-compatibility/2006" xmlns:p14="http://schemas.microsoft.com/office/powerpoint/2010/main">
        <mc:Choice Requires="p14">
          <p:contentPart r:id="rId39" p14:bwMode="auto">
            <p14:nvContentPartPr>
              <p14:cNvPr id="22" name="墨迹 21"/>
              <p14:cNvContentPartPr/>
              <p14:nvPr/>
            </p14:nvContentPartPr>
            <p14:xfrm>
              <a:off x="6781800" y="1549400"/>
              <a:ext cx="50800" cy="12700"/>
            </p14:xfrm>
          </p:contentPart>
        </mc:Choice>
        <mc:Fallback xmlns="">
          <p:pic>
            <p:nvPicPr>
              <p:cNvPr id="22" name="墨迹 21"/>
            </p:nvPicPr>
            <p:blipFill>
              <a:blip r:embed="rId40"/>
            </p:blipFill>
            <p:spPr>
              <a:xfrm>
                <a:off x="6781800" y="1549400"/>
                <a:ext cx="50800" cy="12700"/>
              </a:xfrm>
              <a:prstGeom prst="rect"/>
            </p:spPr>
          </p:pic>
        </mc:Fallback>
      </mc:AlternateContent>
      <mc:AlternateContent xmlns:mc="http://schemas.openxmlformats.org/markup-compatibility/2006" xmlns:p14="http://schemas.microsoft.com/office/powerpoint/2010/main">
        <mc:Choice Requires="p14">
          <p:contentPart r:id="rId41" p14:bwMode="auto">
            <p14:nvContentPartPr>
              <p14:cNvPr id="23" name="墨迹 22"/>
              <p14:cNvContentPartPr/>
              <p14:nvPr/>
            </p14:nvContentPartPr>
            <p14:xfrm>
              <a:off x="6832600" y="1416050"/>
              <a:ext cx="360" cy="323850"/>
            </p14:xfrm>
          </p:contentPart>
        </mc:Choice>
        <mc:Fallback xmlns="">
          <p:pic>
            <p:nvPicPr>
              <p:cNvPr id="23" name="墨迹 22"/>
            </p:nvPicPr>
            <p:blipFill>
              <a:blip r:embed="rId42"/>
            </p:blipFill>
            <p:spPr>
              <a:xfrm>
                <a:off x="6832600" y="1416050"/>
                <a:ext cx="360" cy="323850"/>
              </a:xfrm>
              <a:prstGeom prst="rect"/>
            </p:spPr>
          </p:pic>
        </mc:Fallback>
      </mc:AlternateContent>
      <mc:AlternateContent xmlns:mc="http://schemas.openxmlformats.org/markup-compatibility/2006" xmlns:p14="http://schemas.microsoft.com/office/powerpoint/2010/main">
        <mc:Choice Requires="p14">
          <p:contentPart r:id="rId43" p14:bwMode="auto">
            <p14:nvContentPartPr>
              <p14:cNvPr id="24" name="墨迹 23"/>
              <p14:cNvContentPartPr/>
              <p14:nvPr/>
            </p14:nvContentPartPr>
            <p14:xfrm>
              <a:off x="6851650" y="1428750"/>
              <a:ext cx="254000" cy="336550"/>
            </p14:xfrm>
          </p:contentPart>
        </mc:Choice>
        <mc:Fallback xmlns="">
          <p:pic>
            <p:nvPicPr>
              <p:cNvPr id="24" name="墨迹 23"/>
            </p:nvPicPr>
            <p:blipFill>
              <a:blip r:embed="rId44"/>
            </p:blipFill>
            <p:spPr>
              <a:xfrm>
                <a:off x="6851650" y="1428750"/>
                <a:ext cx="254000" cy="336550"/>
              </a:xfrm>
              <a:prstGeom prst="rect"/>
            </p:spPr>
          </p:pic>
        </mc:Fallback>
      </mc:AlternateContent>
      <mc:AlternateContent xmlns:mc="http://schemas.openxmlformats.org/markup-compatibility/2006" xmlns:p14="http://schemas.microsoft.com/office/powerpoint/2010/main">
        <mc:Choice Requires="p14">
          <p:contentPart r:id="rId45" p14:bwMode="auto">
            <p14:nvContentPartPr>
              <p14:cNvPr id="25" name="墨迹 24"/>
              <p14:cNvContentPartPr/>
              <p14:nvPr/>
            </p14:nvContentPartPr>
            <p14:xfrm>
              <a:off x="5892800" y="1219200"/>
              <a:ext cx="1631950" cy="641350"/>
            </p14:xfrm>
          </p:contentPart>
        </mc:Choice>
        <mc:Fallback xmlns="">
          <p:pic>
            <p:nvPicPr>
              <p:cNvPr id="25" name="墨迹 24"/>
            </p:nvPicPr>
            <p:blipFill>
              <a:blip r:embed="rId46"/>
            </p:blipFill>
            <p:spPr>
              <a:xfrm>
                <a:off x="5892800" y="1219200"/>
                <a:ext cx="1631950" cy="641350"/>
              </a:xfrm>
              <a:prstGeom prst="rect"/>
            </p:spPr>
          </p:pic>
        </mc:Fallback>
      </mc:AlternateContent>
      <mc:AlternateContent xmlns:mc="http://schemas.openxmlformats.org/markup-compatibility/2006" xmlns:p14="http://schemas.microsoft.com/office/powerpoint/2010/main">
        <mc:Choice Requires="p14">
          <p:contentPart r:id="rId47" p14:bwMode="auto">
            <p14:nvContentPartPr>
              <p14:cNvPr id="26" name="墨迹 25"/>
              <p14:cNvContentPartPr/>
              <p14:nvPr/>
            </p14:nvContentPartPr>
            <p14:xfrm>
              <a:off x="7677150" y="1365250"/>
              <a:ext cx="101600" cy="139700"/>
            </p14:xfrm>
          </p:contentPart>
        </mc:Choice>
        <mc:Fallback xmlns="">
          <p:pic>
            <p:nvPicPr>
              <p:cNvPr id="26" name="墨迹 25"/>
            </p:nvPicPr>
            <p:blipFill>
              <a:blip r:embed="rId48"/>
            </p:blipFill>
            <p:spPr>
              <a:xfrm>
                <a:off x="7677150" y="1365250"/>
                <a:ext cx="101600" cy="139700"/>
              </a:xfrm>
              <a:prstGeom prst="rect"/>
            </p:spPr>
          </p:pic>
        </mc:Fallback>
      </mc:AlternateContent>
      <mc:AlternateContent xmlns:mc="http://schemas.openxmlformats.org/markup-compatibility/2006" xmlns:p14="http://schemas.microsoft.com/office/powerpoint/2010/main">
        <mc:Choice Requires="p14">
          <p:contentPart r:id="rId49" p14:bwMode="auto">
            <p14:nvContentPartPr>
              <p14:cNvPr id="27" name="墨迹 26"/>
              <p14:cNvContentPartPr/>
              <p14:nvPr/>
            </p14:nvContentPartPr>
            <p14:xfrm>
              <a:off x="7753350" y="1485900"/>
              <a:ext cx="19050" cy="196850"/>
            </p14:xfrm>
          </p:contentPart>
        </mc:Choice>
        <mc:Fallback xmlns="">
          <p:pic>
            <p:nvPicPr>
              <p:cNvPr id="27" name="墨迹 26"/>
            </p:nvPicPr>
            <p:blipFill>
              <a:blip r:embed="rId50"/>
            </p:blipFill>
            <p:spPr>
              <a:xfrm>
                <a:off x="7753350" y="1485900"/>
                <a:ext cx="19050" cy="196850"/>
              </a:xfrm>
              <a:prstGeom prst="rect"/>
            </p:spPr>
          </p:pic>
        </mc:Fallback>
      </mc:AlternateContent>
      <mc:AlternateContent xmlns:mc="http://schemas.openxmlformats.org/markup-compatibility/2006" xmlns:p14="http://schemas.microsoft.com/office/powerpoint/2010/main">
        <mc:Choice Requires="p14">
          <p:contentPart r:id="rId51" p14:bwMode="auto">
            <p14:nvContentPartPr>
              <p14:cNvPr id="28" name="墨迹 27"/>
              <p14:cNvContentPartPr/>
              <p14:nvPr/>
            </p14:nvContentPartPr>
            <p14:xfrm>
              <a:off x="7785100" y="1384300"/>
              <a:ext cx="336550" cy="158750"/>
            </p14:xfrm>
          </p:contentPart>
        </mc:Choice>
        <mc:Fallback xmlns="">
          <p:pic>
            <p:nvPicPr>
              <p:cNvPr id="28" name="墨迹 27"/>
            </p:nvPicPr>
            <p:blipFill>
              <a:blip r:embed="rId52"/>
            </p:blipFill>
            <p:spPr>
              <a:xfrm>
                <a:off x="7785100" y="1384300"/>
                <a:ext cx="336550" cy="158750"/>
              </a:xfrm>
              <a:prstGeom prst="rect"/>
            </p:spPr>
          </p:pic>
        </mc:Fallback>
      </mc:AlternateContent>
      <mc:AlternateContent xmlns:mc="http://schemas.openxmlformats.org/markup-compatibility/2006" xmlns:p14="http://schemas.microsoft.com/office/powerpoint/2010/main">
        <mc:Choice Requires="p14">
          <p:contentPart r:id="rId53" p14:bwMode="auto">
            <p14:nvContentPartPr>
              <p14:cNvPr id="29" name="墨迹 28"/>
              <p14:cNvContentPartPr/>
              <p14:nvPr/>
            </p14:nvContentPartPr>
            <p14:xfrm>
              <a:off x="8013700" y="1295400"/>
              <a:ext cx="228600" cy="368300"/>
            </p14:xfrm>
          </p:contentPart>
        </mc:Choice>
        <mc:Fallback xmlns="">
          <p:pic>
            <p:nvPicPr>
              <p:cNvPr id="29" name="墨迹 28"/>
            </p:nvPicPr>
            <p:blipFill>
              <a:blip r:embed="rId54"/>
            </p:blipFill>
            <p:spPr>
              <a:xfrm>
                <a:off x="8013700" y="1295400"/>
                <a:ext cx="228600" cy="368300"/>
              </a:xfrm>
              <a:prstGeom prst="rect"/>
            </p:spPr>
          </p:pic>
        </mc:Fallback>
      </mc:AlternateContent>
      <mc:AlternateContent xmlns:mc="http://schemas.openxmlformats.org/markup-compatibility/2006" xmlns:p14="http://schemas.microsoft.com/office/powerpoint/2010/main">
        <mc:Choice Requires="p14">
          <p:contentPart r:id="rId55" p14:bwMode="auto">
            <p14:nvContentPartPr>
              <p14:cNvPr id="30" name="墨迹 29"/>
              <p14:cNvContentPartPr/>
              <p14:nvPr/>
            </p14:nvContentPartPr>
            <p14:xfrm>
              <a:off x="8159750" y="1308100"/>
              <a:ext cx="6350" cy="25400"/>
            </p14:xfrm>
          </p:contentPart>
        </mc:Choice>
        <mc:Fallback xmlns="">
          <p:pic>
            <p:nvPicPr>
              <p:cNvPr id="30" name="墨迹 29"/>
            </p:nvPicPr>
            <p:blipFill>
              <a:blip r:embed="rId56"/>
            </p:blipFill>
            <p:spPr>
              <a:xfrm>
                <a:off x="8159750" y="1308100"/>
                <a:ext cx="6350" cy="25400"/>
              </a:xfrm>
              <a:prstGeom prst="rect"/>
            </p:spPr>
          </p:pic>
        </mc:Fallback>
      </mc:AlternateContent>
      <mc:AlternateContent xmlns:mc="http://schemas.openxmlformats.org/markup-compatibility/2006" xmlns:p14="http://schemas.microsoft.com/office/powerpoint/2010/main">
        <mc:Choice Requires="p14">
          <p:contentPart r:id="rId57" p14:bwMode="auto">
            <p14:nvContentPartPr>
              <p14:cNvPr id="31" name="墨迹 30"/>
              <p14:cNvContentPartPr/>
              <p14:nvPr/>
            </p14:nvContentPartPr>
            <p14:xfrm>
              <a:off x="8356600" y="1206500"/>
              <a:ext cx="241300" cy="152400"/>
            </p14:xfrm>
          </p:contentPart>
        </mc:Choice>
        <mc:Fallback xmlns="">
          <p:pic>
            <p:nvPicPr>
              <p:cNvPr id="31" name="墨迹 30"/>
            </p:nvPicPr>
            <p:blipFill>
              <a:blip r:embed="rId58"/>
            </p:blipFill>
            <p:spPr>
              <a:xfrm>
                <a:off x="8356600" y="1206500"/>
                <a:ext cx="241300" cy="152400"/>
              </a:xfrm>
              <a:prstGeom prst="rect"/>
            </p:spPr>
          </p:pic>
        </mc:Fallback>
      </mc:AlternateContent>
      <mc:AlternateContent xmlns:mc="http://schemas.openxmlformats.org/markup-compatibility/2006" xmlns:p14="http://schemas.microsoft.com/office/powerpoint/2010/main">
        <mc:Choice Requires="p14">
          <p:contentPart r:id="rId59" p14:bwMode="auto">
            <p14:nvContentPartPr>
              <p14:cNvPr id="32" name="墨迹 31"/>
              <p14:cNvContentPartPr/>
              <p14:nvPr/>
            </p14:nvContentPartPr>
            <p14:xfrm>
              <a:off x="8413750" y="1352550"/>
              <a:ext cx="215900" cy="50800"/>
            </p14:xfrm>
          </p:contentPart>
        </mc:Choice>
        <mc:Fallback xmlns="">
          <p:pic>
            <p:nvPicPr>
              <p:cNvPr id="32" name="墨迹 31"/>
            </p:nvPicPr>
            <p:blipFill>
              <a:blip r:embed="rId60"/>
            </p:blipFill>
            <p:spPr>
              <a:xfrm>
                <a:off x="8413750" y="1352550"/>
                <a:ext cx="215900" cy="50800"/>
              </a:xfrm>
              <a:prstGeom prst="rect"/>
            </p:spPr>
          </p:pic>
        </mc:Fallback>
      </mc:AlternateContent>
      <mc:AlternateContent xmlns:mc="http://schemas.openxmlformats.org/markup-compatibility/2006" xmlns:p14="http://schemas.microsoft.com/office/powerpoint/2010/main">
        <mc:Choice Requires="p14">
          <p:contentPart r:id="rId61" p14:bwMode="auto">
            <p14:nvContentPartPr>
              <p14:cNvPr id="33" name="墨迹 32"/>
              <p14:cNvContentPartPr/>
              <p14:nvPr/>
            </p14:nvContentPartPr>
            <p14:xfrm>
              <a:off x="8388350" y="1441450"/>
              <a:ext cx="273050" cy="69850"/>
            </p14:xfrm>
          </p:contentPart>
        </mc:Choice>
        <mc:Fallback xmlns="">
          <p:pic>
            <p:nvPicPr>
              <p:cNvPr id="33" name="墨迹 32"/>
            </p:nvPicPr>
            <p:blipFill>
              <a:blip r:embed="rId62"/>
            </p:blipFill>
            <p:spPr>
              <a:xfrm>
                <a:off x="8388350" y="1441450"/>
                <a:ext cx="273050" cy="69850"/>
              </a:xfrm>
              <a:prstGeom prst="rect"/>
            </p:spPr>
          </p:pic>
        </mc:Fallback>
      </mc:AlternateContent>
      <mc:AlternateContent xmlns:mc="http://schemas.openxmlformats.org/markup-compatibility/2006" xmlns:p14="http://schemas.microsoft.com/office/powerpoint/2010/main">
        <mc:Choice Requires="p14">
          <p:contentPart r:id="rId63" p14:bwMode="auto">
            <p14:nvContentPartPr>
              <p14:cNvPr id="34" name="墨迹 33"/>
              <p14:cNvContentPartPr/>
              <p14:nvPr/>
            </p14:nvContentPartPr>
            <p14:xfrm>
              <a:off x="8559800" y="1409700"/>
              <a:ext cx="107950" cy="190500"/>
            </p14:xfrm>
          </p:contentPart>
        </mc:Choice>
        <mc:Fallback xmlns="">
          <p:pic>
            <p:nvPicPr>
              <p:cNvPr id="34" name="墨迹 33"/>
            </p:nvPicPr>
            <p:blipFill>
              <a:blip r:embed="rId64"/>
            </p:blipFill>
            <p:spPr>
              <a:xfrm>
                <a:off x="8559800" y="1409700"/>
                <a:ext cx="107950" cy="190500"/>
              </a:xfrm>
              <a:prstGeom prst="rect"/>
            </p:spPr>
          </p:pic>
        </mc:Fallback>
      </mc:AlternateContent>
      <mc:AlternateContent xmlns:mc="http://schemas.openxmlformats.org/markup-compatibility/2006" xmlns:p14="http://schemas.microsoft.com/office/powerpoint/2010/main">
        <mc:Choice Requires="p14">
          <p:contentPart r:id="rId65" p14:bwMode="auto">
            <p14:nvContentPartPr>
              <p14:cNvPr id="35" name="墨迹 34"/>
              <p14:cNvContentPartPr/>
              <p14:nvPr/>
            </p14:nvContentPartPr>
            <p14:xfrm>
              <a:off x="8750300" y="1117600"/>
              <a:ext cx="360" cy="146050"/>
            </p14:xfrm>
          </p:contentPart>
        </mc:Choice>
        <mc:Fallback xmlns="">
          <p:pic>
            <p:nvPicPr>
              <p:cNvPr id="35" name="墨迹 34"/>
            </p:nvPicPr>
            <p:blipFill>
              <a:blip r:embed="rId66"/>
            </p:blipFill>
            <p:spPr>
              <a:xfrm>
                <a:off x="8750300" y="1117600"/>
                <a:ext cx="360" cy="146050"/>
              </a:xfrm>
              <a:prstGeom prst="rect"/>
            </p:spPr>
          </p:pic>
        </mc:Fallback>
      </mc:AlternateContent>
      <mc:AlternateContent xmlns:mc="http://schemas.openxmlformats.org/markup-compatibility/2006" xmlns:p14="http://schemas.microsoft.com/office/powerpoint/2010/main">
        <mc:Choice Requires="p14">
          <p:contentPart r:id="rId67" p14:bwMode="auto">
            <p14:nvContentPartPr>
              <p14:cNvPr id="36" name="墨迹 35"/>
              <p14:cNvContentPartPr/>
              <p14:nvPr/>
            </p14:nvContentPartPr>
            <p14:xfrm>
              <a:off x="8686800" y="1250950"/>
              <a:ext cx="57150" cy="19050"/>
            </p14:xfrm>
          </p:contentPart>
        </mc:Choice>
        <mc:Fallback xmlns="">
          <p:pic>
            <p:nvPicPr>
              <p:cNvPr id="36" name="墨迹 35"/>
            </p:nvPicPr>
            <p:blipFill>
              <a:blip r:embed="rId68"/>
            </p:blipFill>
            <p:spPr>
              <a:xfrm>
                <a:off x="8686800" y="1250950"/>
                <a:ext cx="57150" cy="19050"/>
              </a:xfrm>
              <a:prstGeom prst="rect"/>
            </p:spPr>
          </p:pic>
        </mc:Fallback>
      </mc:AlternateContent>
      <mc:AlternateContent xmlns:mc="http://schemas.openxmlformats.org/markup-compatibility/2006" xmlns:p14="http://schemas.microsoft.com/office/powerpoint/2010/main">
        <mc:Choice Requires="p14">
          <p:contentPart r:id="rId69" p14:bwMode="auto">
            <p14:nvContentPartPr>
              <p14:cNvPr id="37" name="墨迹 36"/>
              <p14:cNvContentPartPr/>
              <p14:nvPr/>
            </p14:nvContentPartPr>
            <p14:xfrm>
              <a:off x="8769350" y="1181100"/>
              <a:ext cx="133350" cy="133350"/>
            </p14:xfrm>
          </p:contentPart>
        </mc:Choice>
        <mc:Fallback xmlns="">
          <p:pic>
            <p:nvPicPr>
              <p:cNvPr id="37" name="墨迹 36"/>
            </p:nvPicPr>
            <p:blipFill>
              <a:blip r:embed="rId70"/>
            </p:blipFill>
            <p:spPr>
              <a:xfrm>
                <a:off x="8769350" y="1181100"/>
                <a:ext cx="133350" cy="133350"/>
              </a:xfrm>
              <a:prstGeom prst="rect"/>
            </p:spPr>
          </p:pic>
        </mc:Fallback>
      </mc:AlternateContent>
      <mc:AlternateContent xmlns:mc="http://schemas.openxmlformats.org/markup-compatibility/2006" xmlns:p14="http://schemas.microsoft.com/office/powerpoint/2010/main">
        <mc:Choice Requires="p14">
          <p:contentPart r:id="rId71" p14:bwMode="auto">
            <p14:nvContentPartPr>
              <p14:cNvPr id="38" name="墨迹 37"/>
              <p14:cNvContentPartPr/>
              <p14:nvPr/>
            </p14:nvContentPartPr>
            <p14:xfrm>
              <a:off x="8712200" y="1327150"/>
              <a:ext cx="25400" cy="317500"/>
            </p14:xfrm>
          </p:contentPart>
        </mc:Choice>
        <mc:Fallback xmlns="">
          <p:pic>
            <p:nvPicPr>
              <p:cNvPr id="38" name="墨迹 37"/>
            </p:nvPicPr>
            <p:blipFill>
              <a:blip r:embed="rId72"/>
            </p:blipFill>
            <p:spPr>
              <a:xfrm>
                <a:off x="8712200" y="1327150"/>
                <a:ext cx="25400" cy="317500"/>
              </a:xfrm>
              <a:prstGeom prst="rect"/>
            </p:spPr>
          </p:pic>
        </mc:Fallback>
      </mc:AlternateContent>
      <mc:AlternateContent xmlns:mc="http://schemas.openxmlformats.org/markup-compatibility/2006" xmlns:p14="http://schemas.microsoft.com/office/powerpoint/2010/main">
        <mc:Choice Requires="p14">
          <p:contentPart r:id="rId73" p14:bwMode="auto">
            <p14:nvContentPartPr>
              <p14:cNvPr id="39" name="墨迹 38"/>
              <p14:cNvContentPartPr/>
              <p14:nvPr/>
            </p14:nvContentPartPr>
            <p14:xfrm>
              <a:off x="8775700" y="1358900"/>
              <a:ext cx="63500" cy="279400"/>
            </p14:xfrm>
          </p:contentPart>
        </mc:Choice>
        <mc:Fallback xmlns="">
          <p:pic>
            <p:nvPicPr>
              <p:cNvPr id="39" name="墨迹 38"/>
            </p:nvPicPr>
            <p:blipFill>
              <a:blip r:embed="rId74"/>
            </p:blipFill>
            <p:spPr>
              <a:xfrm>
                <a:off x="8775700" y="1358900"/>
                <a:ext cx="63500" cy="279400"/>
              </a:xfrm>
              <a:prstGeom prst="rect"/>
            </p:spPr>
          </p:pic>
        </mc:Fallback>
      </mc:AlternateContent>
      <mc:AlternateContent xmlns:mc="http://schemas.openxmlformats.org/markup-compatibility/2006" xmlns:p14="http://schemas.microsoft.com/office/powerpoint/2010/main">
        <mc:Choice Requires="p14">
          <p:contentPart r:id="rId75" p14:bwMode="auto">
            <p14:nvContentPartPr>
              <p14:cNvPr id="40" name="墨迹 39"/>
              <p14:cNvContentPartPr/>
              <p14:nvPr/>
            </p14:nvContentPartPr>
            <p14:xfrm>
              <a:off x="8756650" y="1416050"/>
              <a:ext cx="57150" cy="31750"/>
            </p14:xfrm>
          </p:contentPart>
        </mc:Choice>
        <mc:Fallback xmlns="">
          <p:pic>
            <p:nvPicPr>
              <p:cNvPr id="40" name="墨迹 39"/>
            </p:nvPicPr>
            <p:blipFill>
              <a:blip r:embed="rId76"/>
            </p:blipFill>
            <p:spPr>
              <a:xfrm>
                <a:off x="8756650" y="1416050"/>
                <a:ext cx="57150" cy="31750"/>
              </a:xfrm>
              <a:prstGeom prst="rect"/>
            </p:spPr>
          </p:pic>
        </mc:Fallback>
      </mc:AlternateContent>
      <mc:AlternateContent xmlns:mc="http://schemas.openxmlformats.org/markup-compatibility/2006" xmlns:p14="http://schemas.microsoft.com/office/powerpoint/2010/main">
        <mc:Choice Requires="p14">
          <p:contentPart r:id="rId77" p14:bwMode="auto">
            <p14:nvContentPartPr>
              <p14:cNvPr id="41" name="墨迹 40"/>
              <p14:cNvContentPartPr/>
              <p14:nvPr/>
            </p14:nvContentPartPr>
            <p14:xfrm>
              <a:off x="8763000" y="1511300"/>
              <a:ext cx="88900" cy="25400"/>
            </p14:xfrm>
          </p:contentPart>
        </mc:Choice>
        <mc:Fallback xmlns="">
          <p:pic>
            <p:nvPicPr>
              <p:cNvPr id="41" name="墨迹 40"/>
            </p:nvPicPr>
            <p:blipFill>
              <a:blip r:embed="rId78"/>
            </p:blipFill>
            <p:spPr>
              <a:xfrm>
                <a:off x="8763000" y="1511300"/>
                <a:ext cx="88900" cy="25400"/>
              </a:xfrm>
              <a:prstGeom prst="rect"/>
            </p:spPr>
          </p:pic>
        </mc:Fallback>
      </mc:AlternateContent>
      <mc:AlternateContent xmlns:mc="http://schemas.openxmlformats.org/markup-compatibility/2006" xmlns:p14="http://schemas.microsoft.com/office/powerpoint/2010/main">
        <mc:Choice Requires="p14">
          <p:contentPart r:id="rId79" p14:bwMode="auto">
            <p14:nvContentPartPr>
              <p14:cNvPr id="42" name="墨迹 41"/>
              <p14:cNvContentPartPr/>
              <p14:nvPr/>
            </p14:nvContentPartPr>
            <p14:xfrm>
              <a:off x="8794750" y="1441450"/>
              <a:ext cx="69850" cy="12700"/>
            </p14:xfrm>
          </p:contentPart>
        </mc:Choice>
        <mc:Fallback xmlns="">
          <p:pic>
            <p:nvPicPr>
              <p:cNvPr id="42" name="墨迹 41"/>
            </p:nvPicPr>
            <p:blipFill>
              <a:blip r:embed="rId80"/>
            </p:blipFill>
            <p:spPr>
              <a:xfrm>
                <a:off x="8794750" y="1441450"/>
                <a:ext cx="69850" cy="12700"/>
              </a:xfrm>
              <a:prstGeom prst="rect"/>
            </p:spPr>
          </p:pic>
        </mc:Fallback>
      </mc:AlternateContent>
      <mc:AlternateContent xmlns:mc="http://schemas.openxmlformats.org/markup-compatibility/2006" xmlns:p14="http://schemas.microsoft.com/office/powerpoint/2010/main">
        <mc:Choice Requires="p14">
          <p:contentPart r:id="rId81" p14:bwMode="auto">
            <p14:nvContentPartPr>
              <p14:cNvPr id="43" name="墨迹 42"/>
              <p14:cNvContentPartPr/>
              <p14:nvPr/>
            </p14:nvContentPartPr>
            <p14:xfrm>
              <a:off x="9220200" y="1460500"/>
              <a:ext cx="19050" cy="279400"/>
            </p14:xfrm>
          </p:contentPart>
        </mc:Choice>
        <mc:Fallback xmlns="">
          <p:pic>
            <p:nvPicPr>
              <p:cNvPr id="43" name="墨迹 42"/>
            </p:nvPicPr>
            <p:blipFill>
              <a:blip r:embed="rId82"/>
            </p:blipFill>
            <p:spPr>
              <a:xfrm>
                <a:off x="9220200" y="1460500"/>
                <a:ext cx="19050" cy="279400"/>
              </a:xfrm>
              <a:prstGeom prst="rect"/>
            </p:spPr>
          </p:pic>
        </mc:Fallback>
      </mc:AlternateContent>
      <mc:AlternateContent xmlns:mc="http://schemas.openxmlformats.org/markup-compatibility/2006" xmlns:p14="http://schemas.microsoft.com/office/powerpoint/2010/main">
        <mc:Choice Requires="p14">
          <p:contentPart r:id="rId83" p14:bwMode="auto">
            <p14:nvContentPartPr>
              <p14:cNvPr id="44" name="墨迹 43"/>
              <p14:cNvContentPartPr/>
              <p14:nvPr/>
            </p14:nvContentPartPr>
            <p14:xfrm>
              <a:off x="9385300" y="1314450"/>
              <a:ext cx="107950" cy="82550"/>
            </p14:xfrm>
          </p:contentPart>
        </mc:Choice>
        <mc:Fallback xmlns="">
          <p:pic>
            <p:nvPicPr>
              <p:cNvPr id="44" name="墨迹 43"/>
            </p:nvPicPr>
            <p:blipFill>
              <a:blip r:embed="rId84"/>
            </p:blipFill>
            <p:spPr>
              <a:xfrm>
                <a:off x="9385300" y="1314450"/>
                <a:ext cx="107950" cy="82550"/>
              </a:xfrm>
              <a:prstGeom prst="rect"/>
            </p:spPr>
          </p:pic>
        </mc:Fallback>
      </mc:AlternateContent>
      <mc:AlternateContent xmlns:mc="http://schemas.openxmlformats.org/markup-compatibility/2006" xmlns:p14="http://schemas.microsoft.com/office/powerpoint/2010/main">
        <mc:Choice Requires="p14">
          <p:contentPart r:id="rId85" p14:bwMode="auto">
            <p14:nvContentPartPr>
              <p14:cNvPr id="45" name="墨迹 44"/>
              <p14:cNvContentPartPr/>
              <p14:nvPr/>
            </p14:nvContentPartPr>
            <p14:xfrm>
              <a:off x="9188450" y="1257300"/>
              <a:ext cx="527050" cy="869950"/>
            </p14:xfrm>
          </p:contentPart>
        </mc:Choice>
        <mc:Fallback xmlns="">
          <p:pic>
            <p:nvPicPr>
              <p:cNvPr id="45" name="墨迹 44"/>
            </p:nvPicPr>
            <p:blipFill>
              <a:blip r:embed="rId86"/>
            </p:blipFill>
            <p:spPr>
              <a:xfrm>
                <a:off x="9188450" y="1257300"/>
                <a:ext cx="527050" cy="869950"/>
              </a:xfrm>
              <a:prstGeom prst="rect"/>
            </p:spPr>
          </p:pic>
        </mc:Fallback>
      </mc:AlternateContent>
      <mc:AlternateContent xmlns:mc="http://schemas.openxmlformats.org/markup-compatibility/2006" xmlns:p14="http://schemas.microsoft.com/office/powerpoint/2010/main">
        <mc:Choice Requires="p14">
          <p:contentPart r:id="rId87" p14:bwMode="auto">
            <p14:nvContentPartPr>
              <p14:cNvPr id="46" name="墨迹 45"/>
              <p14:cNvContentPartPr/>
              <p14:nvPr/>
            </p14:nvContentPartPr>
            <p14:xfrm>
              <a:off x="9525000" y="1682750"/>
              <a:ext cx="152400" cy="139700"/>
            </p14:xfrm>
          </p:contentPart>
        </mc:Choice>
        <mc:Fallback xmlns="">
          <p:pic>
            <p:nvPicPr>
              <p:cNvPr id="46" name="墨迹 45"/>
            </p:nvPicPr>
            <p:blipFill>
              <a:blip r:embed="rId88"/>
            </p:blipFill>
            <p:spPr>
              <a:xfrm>
                <a:off x="9525000" y="1682750"/>
                <a:ext cx="152400" cy="139700"/>
              </a:xfrm>
              <a:prstGeom prst="rect"/>
            </p:spPr>
          </p:pic>
        </mc:Fallback>
      </mc:AlternateContent>
      <mc:AlternateContent xmlns:mc="http://schemas.openxmlformats.org/markup-compatibility/2006" xmlns:p14="http://schemas.microsoft.com/office/powerpoint/2010/main">
        <mc:Choice Requires="p14">
          <p:contentPart r:id="rId89" p14:bwMode="auto">
            <p14:nvContentPartPr>
              <p14:cNvPr id="47" name="墨迹 46"/>
              <p14:cNvContentPartPr/>
              <p14:nvPr/>
            </p14:nvContentPartPr>
            <p14:xfrm>
              <a:off x="10166350" y="1193800"/>
              <a:ext cx="203200" cy="393700"/>
            </p14:xfrm>
          </p:contentPart>
        </mc:Choice>
        <mc:Fallback xmlns="">
          <p:pic>
            <p:nvPicPr>
              <p:cNvPr id="47" name="墨迹 46"/>
            </p:nvPicPr>
            <p:blipFill>
              <a:blip r:embed="rId90"/>
            </p:blipFill>
            <p:spPr>
              <a:xfrm>
                <a:off x="10166350" y="1193800"/>
                <a:ext cx="203200" cy="393700"/>
              </a:xfrm>
              <a:prstGeom prst="rect"/>
            </p:spPr>
          </p:pic>
        </mc:Fallback>
      </mc:AlternateContent>
      <mc:AlternateContent xmlns:mc="http://schemas.openxmlformats.org/markup-compatibility/2006" xmlns:p14="http://schemas.microsoft.com/office/powerpoint/2010/main">
        <mc:Choice Requires="p14">
          <p:contentPart r:id="rId91" p14:bwMode="auto">
            <p14:nvContentPartPr>
              <p14:cNvPr id="48" name="墨迹 47"/>
              <p14:cNvContentPartPr/>
              <p14:nvPr/>
            </p14:nvContentPartPr>
            <p14:xfrm>
              <a:off x="10471150" y="1104900"/>
              <a:ext cx="50800" cy="95250"/>
            </p14:xfrm>
          </p:contentPart>
        </mc:Choice>
        <mc:Fallback xmlns="">
          <p:pic>
            <p:nvPicPr>
              <p:cNvPr id="48" name="墨迹 47"/>
            </p:nvPicPr>
            <p:blipFill>
              <a:blip r:embed="rId92"/>
            </p:blipFill>
            <p:spPr>
              <a:xfrm>
                <a:off x="10471150" y="1104900"/>
                <a:ext cx="50800" cy="95250"/>
              </a:xfrm>
              <a:prstGeom prst="rect"/>
            </p:spPr>
          </p:pic>
        </mc:Fallback>
      </mc:AlternateContent>
      <mc:AlternateContent xmlns:mc="http://schemas.openxmlformats.org/markup-compatibility/2006" xmlns:p14="http://schemas.microsoft.com/office/powerpoint/2010/main">
        <mc:Choice Requires="p14">
          <p:contentPart r:id="rId93" p14:bwMode="auto">
            <p14:nvContentPartPr>
              <p14:cNvPr id="49" name="墨迹 48"/>
              <p14:cNvContentPartPr/>
              <p14:nvPr/>
            </p14:nvContentPartPr>
            <p14:xfrm>
              <a:off x="10401300" y="1035050"/>
              <a:ext cx="234950" cy="723900"/>
            </p14:xfrm>
          </p:contentPart>
        </mc:Choice>
        <mc:Fallback xmlns="">
          <p:pic>
            <p:nvPicPr>
              <p:cNvPr id="49" name="墨迹 48"/>
            </p:nvPicPr>
            <p:blipFill>
              <a:blip r:embed="rId94"/>
            </p:blipFill>
            <p:spPr>
              <a:xfrm>
                <a:off x="10401300" y="1035050"/>
                <a:ext cx="234950" cy="723900"/>
              </a:xfrm>
              <a:prstGeom prst="rect"/>
            </p:spPr>
          </p:pic>
        </mc:Fallback>
      </mc:AlternateContent>
      <mc:AlternateContent xmlns:mc="http://schemas.openxmlformats.org/markup-compatibility/2006" xmlns:p14="http://schemas.microsoft.com/office/powerpoint/2010/main">
        <mc:Choice Requires="p14">
          <p:contentPart r:id="rId95" p14:bwMode="auto">
            <p14:nvContentPartPr>
              <p14:cNvPr id="50" name="墨迹 49"/>
              <p14:cNvContentPartPr/>
              <p14:nvPr/>
            </p14:nvContentPartPr>
            <p14:xfrm>
              <a:off x="10521950" y="1536700"/>
              <a:ext cx="127000" cy="88900"/>
            </p14:xfrm>
          </p:contentPart>
        </mc:Choice>
        <mc:Fallback xmlns="">
          <p:pic>
            <p:nvPicPr>
              <p:cNvPr id="50" name="墨迹 49"/>
            </p:nvPicPr>
            <p:blipFill>
              <a:blip r:embed="rId96"/>
            </p:blipFill>
            <p:spPr>
              <a:xfrm>
                <a:off x="10521950" y="1536700"/>
                <a:ext cx="127000" cy="88900"/>
              </a:xfrm>
              <a:prstGeom prst="rect"/>
            </p:spPr>
          </p:pic>
        </mc:Fallback>
      </mc:AlternateContent>
      <mc:AlternateContent xmlns:mc="http://schemas.openxmlformats.org/markup-compatibility/2006" xmlns:p14="http://schemas.microsoft.com/office/powerpoint/2010/main">
        <mc:Choice Requires="p14">
          <p:contentPart r:id="rId97" p14:bwMode="auto">
            <p14:nvContentPartPr>
              <p14:cNvPr id="51" name="墨迹 50"/>
              <p14:cNvContentPartPr/>
              <p14:nvPr/>
            </p14:nvContentPartPr>
            <p14:xfrm>
              <a:off x="9944100" y="1530350"/>
              <a:ext cx="1187450" cy="273050"/>
            </p14:xfrm>
          </p:contentPart>
        </mc:Choice>
        <mc:Fallback xmlns="">
          <p:pic>
            <p:nvPicPr>
              <p:cNvPr id="51" name="墨迹 50"/>
            </p:nvPicPr>
            <p:blipFill>
              <a:blip r:embed="rId98"/>
            </p:blipFill>
            <p:spPr>
              <a:xfrm>
                <a:off x="9944100" y="1530350"/>
                <a:ext cx="1187450" cy="273050"/>
              </a:xfrm>
              <a:prstGeom prst="rect"/>
            </p:spPr>
          </p:pic>
        </mc:Fallback>
      </mc:AlternateContent>
      <mc:AlternateContent xmlns:mc="http://schemas.openxmlformats.org/markup-compatibility/2006" xmlns:p14="http://schemas.microsoft.com/office/powerpoint/2010/main">
        <mc:Choice Requires="p14">
          <p:contentPart r:id="rId99" p14:bwMode="auto">
            <p14:nvContentPartPr>
              <p14:cNvPr id="52" name="墨迹 51"/>
              <p14:cNvContentPartPr/>
              <p14:nvPr/>
            </p14:nvContentPartPr>
            <p14:xfrm>
              <a:off x="6604000" y="2057400"/>
              <a:ext cx="215900" cy="25400"/>
            </p14:xfrm>
          </p:contentPart>
        </mc:Choice>
        <mc:Fallback xmlns="">
          <p:pic>
            <p:nvPicPr>
              <p:cNvPr id="52" name="墨迹 51"/>
            </p:nvPicPr>
            <p:blipFill>
              <a:blip r:embed="rId100"/>
            </p:blipFill>
            <p:spPr>
              <a:xfrm>
                <a:off x="6604000" y="2057400"/>
                <a:ext cx="215900" cy="25400"/>
              </a:xfrm>
              <a:prstGeom prst="rect"/>
            </p:spPr>
          </p:pic>
        </mc:Fallback>
      </mc:AlternateContent>
      <mc:AlternateContent xmlns:mc="http://schemas.openxmlformats.org/markup-compatibility/2006" xmlns:p14="http://schemas.microsoft.com/office/powerpoint/2010/main">
        <mc:Choice Requires="p14">
          <p:contentPart r:id="rId101" p14:bwMode="auto">
            <p14:nvContentPartPr>
              <p14:cNvPr id="53" name="墨迹 52"/>
              <p14:cNvContentPartPr/>
              <p14:nvPr/>
            </p14:nvContentPartPr>
            <p14:xfrm>
              <a:off x="1270000" y="2362200"/>
              <a:ext cx="1301750" cy="25400"/>
            </p14:xfrm>
          </p:contentPart>
        </mc:Choice>
        <mc:Fallback xmlns="">
          <p:pic>
            <p:nvPicPr>
              <p:cNvPr id="53" name="墨迹 52"/>
            </p:nvPicPr>
            <p:blipFill>
              <a:blip r:embed="rId102"/>
            </p:blipFill>
            <p:spPr>
              <a:xfrm>
                <a:off x="1270000" y="2362200"/>
                <a:ext cx="1301750" cy="25400"/>
              </a:xfrm>
              <a:prstGeom prst="rect"/>
            </p:spPr>
          </p:pic>
        </mc:Fallback>
      </mc:AlternateContent>
      <mc:AlternateContent xmlns:mc="http://schemas.openxmlformats.org/markup-compatibility/2006" xmlns:p14="http://schemas.microsoft.com/office/powerpoint/2010/main">
        <mc:Choice Requires="p14">
          <p:contentPart r:id="rId103" p14:bwMode="auto">
            <p14:nvContentPartPr>
              <p14:cNvPr id="54" name="墨迹 53"/>
              <p14:cNvContentPartPr/>
              <p14:nvPr/>
            </p14:nvContentPartPr>
            <p14:xfrm>
              <a:off x="3524250" y="1841500"/>
              <a:ext cx="984250" cy="527050"/>
            </p14:xfrm>
          </p:contentPart>
        </mc:Choice>
        <mc:Fallback xmlns="">
          <p:pic>
            <p:nvPicPr>
              <p:cNvPr id="54" name="墨迹 53"/>
            </p:nvPicPr>
            <p:blipFill>
              <a:blip r:embed="rId104"/>
            </p:blipFill>
            <p:spPr>
              <a:xfrm>
                <a:off x="3524250" y="1841500"/>
                <a:ext cx="984250" cy="527050"/>
              </a:xfrm>
              <a:prstGeom prst="rect"/>
            </p:spPr>
          </p:pic>
        </mc:Fallback>
      </mc:AlternateContent>
      <mc:AlternateContent xmlns:mc="http://schemas.openxmlformats.org/markup-compatibility/2006" xmlns:p14="http://schemas.microsoft.com/office/powerpoint/2010/main">
        <mc:Choice Requires="p14">
          <p:contentPart r:id="rId105" p14:bwMode="auto">
            <p14:nvContentPartPr>
              <p14:cNvPr id="55" name="墨迹 54"/>
              <p14:cNvContentPartPr/>
              <p14:nvPr/>
            </p14:nvContentPartPr>
            <p14:xfrm>
              <a:off x="2838450" y="1987550"/>
              <a:ext cx="590550" cy="571500"/>
            </p14:xfrm>
          </p:contentPart>
        </mc:Choice>
        <mc:Fallback xmlns="">
          <p:pic>
            <p:nvPicPr>
              <p:cNvPr id="55" name="墨迹 54"/>
            </p:nvPicPr>
            <p:blipFill>
              <a:blip r:embed="rId106"/>
            </p:blipFill>
            <p:spPr>
              <a:xfrm>
                <a:off x="2838450" y="1987550"/>
                <a:ext cx="590550" cy="571500"/>
              </a:xfrm>
              <a:prstGeom prst="rect"/>
            </p:spPr>
          </p:pic>
        </mc:Fallback>
      </mc:AlternateContent>
      <mc:AlternateContent xmlns:mc="http://schemas.openxmlformats.org/markup-compatibility/2006" xmlns:p14="http://schemas.microsoft.com/office/powerpoint/2010/main">
        <mc:Choice Requires="p14">
          <p:contentPart r:id="rId107" p14:bwMode="auto">
            <p14:nvContentPartPr>
              <p14:cNvPr id="56" name="墨迹 55"/>
              <p14:cNvContentPartPr/>
              <p14:nvPr/>
            </p14:nvContentPartPr>
            <p14:xfrm>
              <a:off x="2749550" y="2419350"/>
              <a:ext cx="755650" cy="12700"/>
            </p14:xfrm>
          </p:contentPart>
        </mc:Choice>
        <mc:Fallback xmlns="">
          <p:pic>
            <p:nvPicPr>
              <p:cNvPr id="56" name="墨迹 55"/>
            </p:nvPicPr>
            <p:blipFill>
              <a:blip r:embed="rId108"/>
            </p:blipFill>
            <p:spPr>
              <a:xfrm>
                <a:off x="2749550" y="2419350"/>
                <a:ext cx="755650" cy="12700"/>
              </a:xfrm>
              <a:prstGeom prst="rect"/>
            </p:spPr>
          </p:pic>
        </mc:Fallback>
      </mc:AlternateContent>
      <mc:AlternateContent xmlns:mc="http://schemas.openxmlformats.org/markup-compatibility/2006" xmlns:p14="http://schemas.microsoft.com/office/powerpoint/2010/main">
        <mc:Choice Requires="p14">
          <p:contentPart r:id="rId109" p14:bwMode="auto">
            <p14:nvContentPartPr>
              <p14:cNvPr id="57" name="墨迹 56"/>
              <p14:cNvContentPartPr/>
              <p14:nvPr/>
            </p14:nvContentPartPr>
            <p14:xfrm>
              <a:off x="3784600" y="2355850"/>
              <a:ext cx="609600" cy="6350"/>
            </p14:xfrm>
          </p:contentPart>
        </mc:Choice>
        <mc:Fallback xmlns="">
          <p:pic>
            <p:nvPicPr>
              <p:cNvPr id="57" name="墨迹 56"/>
            </p:nvPicPr>
            <p:blipFill>
              <a:blip r:embed="rId110"/>
            </p:blipFill>
            <p:spPr>
              <a:xfrm>
                <a:off x="3784600" y="2355850"/>
                <a:ext cx="609600" cy="6350"/>
              </a:xfrm>
              <a:prstGeom prst="rect"/>
            </p:spPr>
          </p:pic>
        </mc:Fallback>
      </mc:AlternateContent>
      <mc:AlternateContent xmlns:mc="http://schemas.openxmlformats.org/markup-compatibility/2006" xmlns:p14="http://schemas.microsoft.com/office/powerpoint/2010/main">
        <mc:Choice Requires="p14">
          <p:contentPart r:id="rId111" p14:bwMode="auto">
            <p14:nvContentPartPr>
              <p14:cNvPr id="58" name="墨迹 57"/>
              <p14:cNvContentPartPr/>
              <p14:nvPr/>
            </p14:nvContentPartPr>
            <p14:xfrm>
              <a:off x="3835400" y="2451100"/>
              <a:ext cx="635000" cy="360"/>
            </p14:xfrm>
          </p:contentPart>
        </mc:Choice>
        <mc:Fallback xmlns="">
          <p:pic>
            <p:nvPicPr>
              <p:cNvPr id="58" name="墨迹 57"/>
            </p:nvPicPr>
            <p:blipFill>
              <a:blip r:embed="rId112"/>
            </p:blipFill>
            <p:spPr>
              <a:xfrm>
                <a:off x="3835400" y="2451100"/>
                <a:ext cx="635000" cy="360"/>
              </a:xfrm>
              <a:prstGeom prst="rect"/>
            </p:spPr>
          </p:pic>
        </mc:Fallback>
      </mc:AlternateContent>
      <mc:AlternateContent xmlns:mc="http://schemas.openxmlformats.org/markup-compatibility/2006" xmlns:p14="http://schemas.microsoft.com/office/powerpoint/2010/main">
        <mc:Choice Requires="p14">
          <p:contentPart r:id="rId113" p14:bwMode="auto">
            <p14:nvContentPartPr>
              <p14:cNvPr id="59" name="墨迹 58"/>
              <p14:cNvContentPartPr/>
              <p14:nvPr/>
            </p14:nvContentPartPr>
            <p14:xfrm>
              <a:off x="3848100" y="2520950"/>
              <a:ext cx="641350" cy="19050"/>
            </p14:xfrm>
          </p:contentPart>
        </mc:Choice>
        <mc:Fallback xmlns="">
          <p:pic>
            <p:nvPicPr>
              <p:cNvPr id="59" name="墨迹 58"/>
            </p:nvPicPr>
            <p:blipFill>
              <a:blip r:embed="rId114"/>
            </p:blipFill>
            <p:spPr>
              <a:xfrm>
                <a:off x="3848100" y="2520950"/>
                <a:ext cx="641350" cy="19050"/>
              </a:xfrm>
              <a:prstGeom prst="rect"/>
            </p:spPr>
          </p:pic>
        </mc:Fallback>
      </mc:AlternateContent>
      <mc:AlternateContent xmlns:mc="http://schemas.openxmlformats.org/markup-compatibility/2006" xmlns:p14="http://schemas.microsoft.com/office/powerpoint/2010/main">
        <mc:Choice Requires="p14">
          <p:contentPart r:id="rId115" p14:bwMode="auto">
            <p14:nvContentPartPr>
              <p14:cNvPr id="60" name="墨迹 59"/>
              <p14:cNvContentPartPr/>
              <p14:nvPr/>
            </p14:nvContentPartPr>
            <p14:xfrm>
              <a:off x="4781550" y="2406650"/>
              <a:ext cx="1219200" cy="69850"/>
            </p14:xfrm>
          </p:contentPart>
        </mc:Choice>
        <mc:Fallback xmlns="">
          <p:pic>
            <p:nvPicPr>
              <p:cNvPr id="60" name="墨迹 59"/>
            </p:nvPicPr>
            <p:blipFill>
              <a:blip r:embed="rId116"/>
            </p:blipFill>
            <p:spPr>
              <a:xfrm>
                <a:off x="4781550" y="2406650"/>
                <a:ext cx="1219200" cy="69850"/>
              </a:xfrm>
              <a:prstGeom prst="rect"/>
            </p:spPr>
          </p:pic>
        </mc:Fallback>
      </mc:AlternateContent>
      <mc:AlternateContent xmlns:mc="http://schemas.openxmlformats.org/markup-compatibility/2006" xmlns:p14="http://schemas.microsoft.com/office/powerpoint/2010/main">
        <mc:Choice Requires="p14">
          <p:contentPart r:id="rId117" p14:bwMode="auto">
            <p14:nvContentPartPr>
              <p14:cNvPr id="61" name="墨迹 60"/>
              <p14:cNvContentPartPr/>
              <p14:nvPr/>
            </p14:nvContentPartPr>
            <p14:xfrm>
              <a:off x="6159500" y="1993900"/>
              <a:ext cx="203200" cy="825500"/>
            </p14:xfrm>
          </p:contentPart>
        </mc:Choice>
        <mc:Fallback xmlns="">
          <p:pic>
            <p:nvPicPr>
              <p:cNvPr id="61" name="墨迹 60"/>
            </p:nvPicPr>
            <p:blipFill>
              <a:blip r:embed="rId118"/>
            </p:blipFill>
            <p:spPr>
              <a:xfrm>
                <a:off x="6159500" y="1993900"/>
                <a:ext cx="203200" cy="825500"/>
              </a:xfrm>
              <a:prstGeom prst="rect"/>
            </p:spPr>
          </p:pic>
        </mc:Fallback>
      </mc:AlternateContent>
      <mc:AlternateContent xmlns:mc="http://schemas.openxmlformats.org/markup-compatibility/2006" xmlns:p14="http://schemas.microsoft.com/office/powerpoint/2010/main">
        <mc:Choice Requires="p14">
          <p:contentPart r:id="rId119" p14:bwMode="auto">
            <p14:nvContentPartPr>
              <p14:cNvPr id="62" name="墨迹 61"/>
              <p14:cNvContentPartPr/>
              <p14:nvPr/>
            </p14:nvContentPartPr>
            <p14:xfrm>
              <a:off x="1028700" y="1352550"/>
              <a:ext cx="2584450" cy="107950"/>
            </p14:xfrm>
          </p:contentPart>
        </mc:Choice>
        <mc:Fallback xmlns="">
          <p:pic>
            <p:nvPicPr>
              <p:cNvPr id="62" name="墨迹 61"/>
            </p:nvPicPr>
            <p:blipFill>
              <a:blip r:embed="rId120"/>
            </p:blipFill>
            <p:spPr>
              <a:xfrm>
                <a:off x="1028700" y="1352550"/>
                <a:ext cx="2584450" cy="107950"/>
              </a:xfrm>
              <a:prstGeom prst="rect"/>
            </p:spPr>
          </p:pic>
        </mc:Fallback>
      </mc:AlternateContent>
      <mc:AlternateContent xmlns:mc="http://schemas.openxmlformats.org/markup-compatibility/2006" xmlns:p14="http://schemas.microsoft.com/office/powerpoint/2010/main">
        <mc:Choice Requires="p14">
          <p:contentPart r:id="rId121" p14:bwMode="auto">
            <p14:nvContentPartPr>
              <p14:cNvPr id="63" name="墨迹 62"/>
              <p14:cNvContentPartPr/>
              <p14:nvPr/>
            </p14:nvContentPartPr>
            <p14:xfrm>
              <a:off x="6559550" y="2133600"/>
              <a:ext cx="349250" cy="438150"/>
            </p14:xfrm>
          </p:contentPart>
        </mc:Choice>
        <mc:Fallback xmlns="">
          <p:pic>
            <p:nvPicPr>
              <p:cNvPr id="63" name="墨迹 62"/>
            </p:nvPicPr>
            <p:blipFill>
              <a:blip r:embed="rId122"/>
            </p:blipFill>
            <p:spPr>
              <a:xfrm>
                <a:off x="6559550" y="2133600"/>
                <a:ext cx="349250" cy="438150"/>
              </a:xfrm>
              <a:prstGeom prst="rect"/>
            </p:spPr>
          </p:pic>
        </mc:Fallback>
      </mc:AlternateContent>
      <mc:AlternateContent xmlns:mc="http://schemas.openxmlformats.org/markup-compatibility/2006" xmlns:p14="http://schemas.microsoft.com/office/powerpoint/2010/main">
        <mc:Choice Requires="p14">
          <p:contentPart r:id="rId123" p14:bwMode="auto">
            <p14:nvContentPartPr>
              <p14:cNvPr id="64" name="墨迹 63"/>
              <p14:cNvContentPartPr/>
              <p14:nvPr/>
            </p14:nvContentPartPr>
            <p14:xfrm>
              <a:off x="6477000" y="2279650"/>
              <a:ext cx="660400" cy="254000"/>
            </p14:xfrm>
          </p:contentPart>
        </mc:Choice>
        <mc:Fallback xmlns="">
          <p:pic>
            <p:nvPicPr>
              <p:cNvPr id="64" name="墨迹 63"/>
            </p:nvPicPr>
            <p:blipFill>
              <a:blip r:embed="rId124"/>
            </p:blipFill>
            <p:spPr>
              <a:xfrm>
                <a:off x="6477000" y="2279650"/>
                <a:ext cx="660400" cy="254000"/>
              </a:xfrm>
              <a:prstGeom prst="rect"/>
            </p:spPr>
          </p:pic>
        </mc:Fallback>
      </mc:AlternateContent>
      <mc:AlternateContent xmlns:mc="http://schemas.openxmlformats.org/markup-compatibility/2006" xmlns:p14="http://schemas.microsoft.com/office/powerpoint/2010/main">
        <mc:Choice Requires="p14">
          <p:contentPart r:id="rId125" p14:bwMode="auto">
            <p14:nvContentPartPr>
              <p14:cNvPr id="65" name="墨迹 64"/>
              <p14:cNvContentPartPr/>
              <p14:nvPr/>
            </p14:nvContentPartPr>
            <p14:xfrm>
              <a:off x="7213600" y="2381250"/>
              <a:ext cx="12700" cy="360"/>
            </p14:xfrm>
          </p:contentPart>
        </mc:Choice>
        <mc:Fallback xmlns="">
          <p:pic>
            <p:nvPicPr>
              <p:cNvPr id="65" name="墨迹 64"/>
            </p:nvPicPr>
            <p:blipFill>
              <a:blip r:embed="rId26"/>
            </p:blipFill>
            <p:spPr>
              <a:xfrm>
                <a:off x="7213600" y="2381250"/>
                <a:ext cx="12700" cy="360"/>
              </a:xfrm>
              <a:prstGeom prst="rect"/>
            </p:spPr>
          </p:pic>
        </mc:Fallback>
      </mc:AlternateContent>
      <mc:AlternateContent xmlns:mc="http://schemas.openxmlformats.org/markup-compatibility/2006" xmlns:p14="http://schemas.microsoft.com/office/powerpoint/2010/main">
        <mc:Choice Requires="p14">
          <p:contentPart r:id="rId126" p14:bwMode="auto">
            <p14:nvContentPartPr>
              <p14:cNvPr id="66" name="墨迹 65"/>
              <p14:cNvContentPartPr/>
              <p14:nvPr/>
            </p14:nvContentPartPr>
            <p14:xfrm>
              <a:off x="711200" y="2235200"/>
              <a:ext cx="1181100" cy="539750"/>
            </p14:xfrm>
          </p:contentPart>
        </mc:Choice>
        <mc:Fallback xmlns="">
          <p:pic>
            <p:nvPicPr>
              <p:cNvPr id="66" name="墨迹 65"/>
            </p:nvPicPr>
            <p:blipFill>
              <a:blip r:embed="rId127"/>
            </p:blipFill>
            <p:spPr>
              <a:xfrm>
                <a:off x="711200" y="2235200"/>
                <a:ext cx="1181100" cy="539750"/>
              </a:xfrm>
              <a:prstGeom prst="rect"/>
            </p:spPr>
          </p:pic>
        </mc:Fallback>
      </mc:AlternateContent>
      <mc:AlternateContent xmlns:mc="http://schemas.openxmlformats.org/markup-compatibility/2006" xmlns:p14="http://schemas.microsoft.com/office/powerpoint/2010/main">
        <mc:Choice Requires="p14">
          <p:contentPart r:id="rId128" p14:bwMode="auto">
            <p14:nvContentPartPr>
              <p14:cNvPr id="67" name="墨迹 66"/>
              <p14:cNvContentPartPr/>
              <p14:nvPr/>
            </p14:nvContentPartPr>
            <p14:xfrm>
              <a:off x="1752600" y="2914650"/>
              <a:ext cx="476250" cy="360"/>
            </p14:xfrm>
          </p:contentPart>
        </mc:Choice>
        <mc:Fallback xmlns="">
          <p:pic>
            <p:nvPicPr>
              <p:cNvPr id="67" name="墨迹 66"/>
            </p:nvPicPr>
            <p:blipFill>
              <a:blip r:embed="rId129"/>
            </p:blipFill>
            <p:spPr>
              <a:xfrm>
                <a:off x="1752600" y="2914650"/>
                <a:ext cx="476250" cy="360"/>
              </a:xfrm>
              <a:prstGeom prst="rect"/>
            </p:spPr>
          </p:pic>
        </mc:Fallback>
      </mc:AlternateContent>
      <mc:AlternateContent xmlns:mc="http://schemas.openxmlformats.org/markup-compatibility/2006" xmlns:p14="http://schemas.microsoft.com/office/powerpoint/2010/main">
        <mc:Choice Requires="p14">
          <p:contentPart r:id="rId130" p14:bwMode="auto">
            <p14:nvContentPartPr>
              <p14:cNvPr id="68" name="墨迹 67"/>
              <p14:cNvContentPartPr/>
              <p14:nvPr/>
            </p14:nvContentPartPr>
            <p14:xfrm>
              <a:off x="2705100" y="3136900"/>
              <a:ext cx="1435100" cy="38100"/>
            </p14:xfrm>
          </p:contentPart>
        </mc:Choice>
        <mc:Fallback xmlns="">
          <p:pic>
            <p:nvPicPr>
              <p:cNvPr id="68" name="墨迹 67"/>
            </p:nvPicPr>
            <p:blipFill>
              <a:blip r:embed="rId131"/>
            </p:blipFill>
            <p:spPr>
              <a:xfrm>
                <a:off x="2705100" y="3136900"/>
                <a:ext cx="1435100" cy="38100"/>
              </a:xfrm>
              <a:prstGeom prst="rect"/>
            </p:spPr>
          </p:pic>
        </mc:Fallback>
      </mc:AlternateContent>
      <mc:AlternateContent xmlns:mc="http://schemas.openxmlformats.org/markup-compatibility/2006" xmlns:p14="http://schemas.microsoft.com/office/powerpoint/2010/main">
        <mc:Choice Requires="p14">
          <p:contentPart r:id="rId132" p14:bwMode="auto">
            <p14:nvContentPartPr>
              <p14:cNvPr id="69" name="墨迹 68"/>
              <p14:cNvContentPartPr/>
              <p14:nvPr/>
            </p14:nvContentPartPr>
            <p14:xfrm>
              <a:off x="4343400" y="2571750"/>
              <a:ext cx="1403350" cy="838200"/>
            </p14:xfrm>
          </p:contentPart>
        </mc:Choice>
        <mc:Fallback xmlns="">
          <p:pic>
            <p:nvPicPr>
              <p:cNvPr id="69" name="墨迹 68"/>
            </p:nvPicPr>
            <p:blipFill>
              <a:blip r:embed="rId133"/>
            </p:blipFill>
            <p:spPr>
              <a:xfrm>
                <a:off x="4343400" y="2571750"/>
                <a:ext cx="1403350" cy="838200"/>
              </a:xfrm>
              <a:prstGeom prst="rect"/>
            </p:spPr>
          </p:pic>
        </mc:Fallback>
      </mc:AlternateContent>
      <mc:AlternateContent xmlns:mc="http://schemas.openxmlformats.org/markup-compatibility/2006" xmlns:p14="http://schemas.microsoft.com/office/powerpoint/2010/main">
        <mc:Choice Requires="p14">
          <p:contentPart r:id="rId134" p14:bwMode="auto">
            <p14:nvContentPartPr>
              <p14:cNvPr id="70" name="墨迹 69"/>
              <p14:cNvContentPartPr/>
              <p14:nvPr/>
            </p14:nvContentPartPr>
            <p14:xfrm>
              <a:off x="1155700" y="3289300"/>
              <a:ext cx="3562350" cy="6350"/>
            </p14:xfrm>
          </p:contentPart>
        </mc:Choice>
        <mc:Fallback xmlns="">
          <p:pic>
            <p:nvPicPr>
              <p:cNvPr id="70" name="墨迹 69"/>
            </p:nvPicPr>
            <p:blipFill>
              <a:blip r:embed="rId135"/>
            </p:blipFill>
            <p:spPr>
              <a:xfrm>
                <a:off x="1155700" y="3289300"/>
                <a:ext cx="3562350" cy="6350"/>
              </a:xfrm>
              <a:prstGeom prst="rect"/>
            </p:spPr>
          </p:pic>
        </mc:Fallback>
      </mc:AlternateContent>
      <mc:AlternateContent xmlns:mc="http://schemas.openxmlformats.org/markup-compatibility/2006" xmlns:p14="http://schemas.microsoft.com/office/powerpoint/2010/main">
        <mc:Choice Requires="p14">
          <p:contentPart r:id="rId136" p14:bwMode="auto">
            <p14:nvContentPartPr>
              <p14:cNvPr id="71" name="墨迹 70"/>
              <p14:cNvContentPartPr/>
              <p14:nvPr/>
            </p14:nvContentPartPr>
            <p14:xfrm>
              <a:off x="5924550" y="2711450"/>
              <a:ext cx="2146300" cy="622300"/>
            </p14:xfrm>
          </p:contentPart>
        </mc:Choice>
        <mc:Fallback xmlns="">
          <p:pic>
            <p:nvPicPr>
              <p:cNvPr id="71" name="墨迹 70"/>
            </p:nvPicPr>
            <p:blipFill>
              <a:blip r:embed="rId137"/>
            </p:blipFill>
            <p:spPr>
              <a:xfrm>
                <a:off x="5924550" y="2711450"/>
                <a:ext cx="2146300" cy="622300"/>
              </a:xfrm>
              <a:prstGeom prst="rect"/>
            </p:spPr>
          </p:pic>
        </mc:Fallback>
      </mc:AlternateContent>
      <mc:AlternateContent xmlns:mc="http://schemas.openxmlformats.org/markup-compatibility/2006" xmlns:p14="http://schemas.microsoft.com/office/powerpoint/2010/main">
        <mc:Choice Requires="p14">
          <p:contentPart r:id="rId138" p14:bwMode="auto">
            <p14:nvContentPartPr>
              <p14:cNvPr id="72" name="墨迹 71"/>
              <p14:cNvContentPartPr/>
              <p14:nvPr/>
            </p14:nvContentPartPr>
            <p14:xfrm>
              <a:off x="2933700" y="2800350"/>
              <a:ext cx="628650" cy="501650"/>
            </p14:xfrm>
          </p:contentPart>
        </mc:Choice>
        <mc:Fallback xmlns="">
          <p:pic>
            <p:nvPicPr>
              <p:cNvPr id="72" name="墨迹 71"/>
            </p:nvPicPr>
            <p:blipFill>
              <a:blip r:embed="rId139"/>
            </p:blipFill>
            <p:spPr>
              <a:xfrm>
                <a:off x="2933700" y="2800350"/>
                <a:ext cx="628650" cy="501650"/>
              </a:xfrm>
              <a:prstGeom prst="rect"/>
            </p:spPr>
          </p:pic>
        </mc:Fallback>
      </mc:AlternateContent>
      <mc:AlternateContent xmlns:mc="http://schemas.openxmlformats.org/markup-compatibility/2006" xmlns:p14="http://schemas.microsoft.com/office/powerpoint/2010/main">
        <mc:Choice Requires="p14">
          <p:contentPart r:id="rId140" p14:bwMode="auto">
            <p14:nvContentPartPr>
              <p14:cNvPr id="73" name="墨迹 72"/>
              <p14:cNvContentPartPr/>
              <p14:nvPr/>
            </p14:nvContentPartPr>
            <p14:xfrm>
              <a:off x="4387850" y="3365500"/>
              <a:ext cx="1257300" cy="12700"/>
            </p14:xfrm>
          </p:contentPart>
        </mc:Choice>
        <mc:Fallback xmlns="">
          <p:pic>
            <p:nvPicPr>
              <p:cNvPr id="73" name="墨迹 72"/>
            </p:nvPicPr>
            <p:blipFill>
              <a:blip r:embed="rId141"/>
            </p:blipFill>
            <p:spPr>
              <a:xfrm>
                <a:off x="4387850" y="3365500"/>
                <a:ext cx="1257300" cy="12700"/>
              </a:xfrm>
              <a:prstGeom prst="rect"/>
            </p:spPr>
          </p:pic>
        </mc:Fallback>
      </mc:AlternateContent>
      <mc:AlternateContent xmlns:mc="http://schemas.openxmlformats.org/markup-compatibility/2006" xmlns:p14="http://schemas.microsoft.com/office/powerpoint/2010/main">
        <mc:Choice Requires="p14">
          <p:contentPart r:id="rId142" p14:bwMode="auto">
            <p14:nvContentPartPr>
              <p14:cNvPr id="74" name="墨迹 73"/>
              <p14:cNvContentPartPr/>
              <p14:nvPr/>
            </p14:nvContentPartPr>
            <p14:xfrm>
              <a:off x="6711950" y="3295650"/>
              <a:ext cx="1485900" cy="38100"/>
            </p14:xfrm>
          </p:contentPart>
        </mc:Choice>
        <mc:Fallback xmlns="">
          <p:pic>
            <p:nvPicPr>
              <p:cNvPr id="74" name="墨迹 73"/>
            </p:nvPicPr>
            <p:blipFill>
              <a:blip r:embed="rId143"/>
            </p:blipFill>
            <p:spPr>
              <a:xfrm>
                <a:off x="6711950" y="3295650"/>
                <a:ext cx="1485900" cy="38100"/>
              </a:xfrm>
              <a:prstGeom prst="rect"/>
            </p:spPr>
          </p:pic>
        </mc:Fallback>
      </mc:AlternateContent>
      <mc:AlternateContent xmlns:mc="http://schemas.openxmlformats.org/markup-compatibility/2006" xmlns:p14="http://schemas.microsoft.com/office/powerpoint/2010/main">
        <mc:Choice Requires="p14">
          <p:contentPart r:id="rId144" p14:bwMode="auto">
            <p14:nvContentPartPr>
              <p14:cNvPr id="75" name="墨迹 74"/>
              <p14:cNvContentPartPr/>
              <p14:nvPr/>
            </p14:nvContentPartPr>
            <p14:xfrm>
              <a:off x="57150" y="2311400"/>
              <a:ext cx="749300" cy="495300"/>
            </p14:xfrm>
          </p:contentPart>
        </mc:Choice>
        <mc:Fallback xmlns="">
          <p:pic>
            <p:nvPicPr>
              <p:cNvPr id="75" name="墨迹 74"/>
            </p:nvPicPr>
            <p:blipFill>
              <a:blip r:embed="rId145"/>
            </p:blipFill>
            <p:spPr>
              <a:xfrm>
                <a:off x="57150" y="2311400"/>
                <a:ext cx="749300" cy="495300"/>
              </a:xfrm>
              <a:prstGeom prst="rect"/>
            </p:spPr>
          </p:pic>
        </mc:Fallback>
      </mc:AlternateContent>
      <mc:AlternateContent xmlns:mc="http://schemas.openxmlformats.org/markup-compatibility/2006" xmlns:p14="http://schemas.microsoft.com/office/powerpoint/2010/main">
        <mc:Choice Requires="p14">
          <p:contentPart r:id="rId146" p14:bwMode="auto">
            <p14:nvContentPartPr>
              <p14:cNvPr id="76" name="墨迹 75"/>
              <p14:cNvContentPartPr/>
              <p14:nvPr/>
            </p14:nvContentPartPr>
            <p14:xfrm>
              <a:off x="374650" y="3143250"/>
              <a:ext cx="1543050" cy="717550"/>
            </p14:xfrm>
          </p:contentPart>
        </mc:Choice>
        <mc:Fallback xmlns="">
          <p:pic>
            <p:nvPicPr>
              <p:cNvPr id="76" name="墨迹 75"/>
            </p:nvPicPr>
            <p:blipFill>
              <a:blip r:embed="rId147"/>
            </p:blipFill>
            <p:spPr>
              <a:xfrm>
                <a:off x="374650" y="3143250"/>
                <a:ext cx="1543050" cy="717550"/>
              </a:xfrm>
              <a:prstGeom prst="rect"/>
            </p:spPr>
          </p:pic>
        </mc:Fallback>
      </mc:AlternateContent>
      <mc:AlternateContent xmlns:mc="http://schemas.openxmlformats.org/markup-compatibility/2006" xmlns:p14="http://schemas.microsoft.com/office/powerpoint/2010/main">
        <mc:Choice Requires="p14">
          <p:contentPart r:id="rId148" p14:bwMode="auto">
            <p14:nvContentPartPr>
              <p14:cNvPr id="77" name="墨迹 76"/>
              <p14:cNvContentPartPr/>
              <p14:nvPr/>
            </p14:nvContentPartPr>
            <p14:xfrm>
              <a:off x="1009650" y="3733800"/>
              <a:ext cx="1212850" cy="44450"/>
            </p14:xfrm>
          </p:contentPart>
        </mc:Choice>
        <mc:Fallback xmlns="">
          <p:pic>
            <p:nvPicPr>
              <p:cNvPr id="77" name="墨迹 76"/>
            </p:nvPicPr>
            <p:blipFill>
              <a:blip r:embed="rId149"/>
            </p:blipFill>
            <p:spPr>
              <a:xfrm>
                <a:off x="1009650" y="3733800"/>
                <a:ext cx="1212850" cy="44450"/>
              </a:xfrm>
              <a:prstGeom prst="rect"/>
            </p:spPr>
          </p:pic>
        </mc:Fallback>
      </mc:AlternateContent>
      <mc:AlternateContent xmlns:mc="http://schemas.openxmlformats.org/markup-compatibility/2006" xmlns:p14="http://schemas.microsoft.com/office/powerpoint/2010/main">
        <mc:Choice Requires="p14">
          <p:contentPart r:id="rId150" p14:bwMode="auto">
            <p14:nvContentPartPr>
              <p14:cNvPr id="78" name="墨迹 77"/>
              <p14:cNvContentPartPr/>
              <p14:nvPr/>
            </p14:nvContentPartPr>
            <p14:xfrm>
              <a:off x="1092200" y="3625850"/>
              <a:ext cx="1231900" cy="501650"/>
            </p14:xfrm>
          </p:contentPart>
        </mc:Choice>
        <mc:Fallback xmlns="">
          <p:pic>
            <p:nvPicPr>
              <p:cNvPr id="78" name="墨迹 77"/>
            </p:nvPicPr>
            <p:blipFill>
              <a:blip r:embed="rId151"/>
            </p:blipFill>
            <p:spPr>
              <a:xfrm>
                <a:off x="1092200" y="3625850"/>
                <a:ext cx="1231900" cy="501650"/>
              </a:xfrm>
              <a:prstGeom prst="rect"/>
            </p:spPr>
          </p:pic>
        </mc:Fallback>
      </mc:AlternateContent>
      <mc:AlternateContent xmlns:mc="http://schemas.openxmlformats.org/markup-compatibility/2006" xmlns:p14="http://schemas.microsoft.com/office/powerpoint/2010/main">
        <mc:Choice Requires="p14">
          <p:contentPart r:id="rId152" p14:bwMode="auto">
            <p14:nvContentPartPr>
              <p14:cNvPr id="79" name="墨迹 78"/>
              <p14:cNvContentPartPr/>
              <p14:nvPr/>
            </p14:nvContentPartPr>
            <p14:xfrm>
              <a:off x="4419600" y="3644900"/>
              <a:ext cx="2000250" cy="520700"/>
            </p14:xfrm>
          </p:contentPart>
        </mc:Choice>
        <mc:Fallback xmlns="">
          <p:pic>
            <p:nvPicPr>
              <p:cNvPr id="79" name="墨迹 78"/>
            </p:nvPicPr>
            <p:blipFill>
              <a:blip r:embed="rId153"/>
            </p:blipFill>
            <p:spPr>
              <a:xfrm>
                <a:off x="4419600" y="3644900"/>
                <a:ext cx="2000250" cy="520700"/>
              </a:xfrm>
              <a:prstGeom prst="rect"/>
            </p:spPr>
          </p:pic>
        </mc:Fallback>
      </mc:AlternateContent>
      <mc:AlternateContent xmlns:mc="http://schemas.openxmlformats.org/markup-compatibility/2006" xmlns:p14="http://schemas.microsoft.com/office/powerpoint/2010/main">
        <mc:Choice Requires="p14">
          <p:contentPart r:id="rId154" p14:bwMode="auto">
            <p14:nvContentPartPr>
              <p14:cNvPr id="80" name="墨迹 79"/>
              <p14:cNvContentPartPr/>
              <p14:nvPr/>
            </p14:nvContentPartPr>
            <p14:xfrm>
              <a:off x="7029450" y="3638550"/>
              <a:ext cx="1035050" cy="603250"/>
            </p14:xfrm>
          </p:contentPart>
        </mc:Choice>
        <mc:Fallback xmlns="">
          <p:pic>
            <p:nvPicPr>
              <p:cNvPr id="80" name="墨迹 79"/>
            </p:nvPicPr>
            <p:blipFill>
              <a:blip r:embed="rId155"/>
            </p:blipFill>
            <p:spPr>
              <a:xfrm>
                <a:off x="7029450" y="3638550"/>
                <a:ext cx="1035050" cy="603250"/>
              </a:xfrm>
              <a:prstGeom prst="rect"/>
            </p:spPr>
          </p:pic>
        </mc:Fallback>
      </mc:AlternateContent>
      <mc:AlternateContent xmlns:mc="http://schemas.openxmlformats.org/markup-compatibility/2006" xmlns:p14="http://schemas.microsoft.com/office/powerpoint/2010/main">
        <mc:Choice Requires="p14">
          <p:contentPart r:id="rId156" p14:bwMode="auto">
            <p14:nvContentPartPr>
              <p14:cNvPr id="81" name="墨迹 80"/>
              <p14:cNvContentPartPr/>
              <p14:nvPr/>
            </p14:nvContentPartPr>
            <p14:xfrm>
              <a:off x="6108700" y="4260850"/>
              <a:ext cx="279400" cy="317500"/>
            </p14:xfrm>
          </p:contentPart>
        </mc:Choice>
        <mc:Fallback xmlns="">
          <p:pic>
            <p:nvPicPr>
              <p:cNvPr id="81" name="墨迹 80"/>
            </p:nvPicPr>
            <p:blipFill>
              <a:blip r:embed="rId157"/>
            </p:blipFill>
            <p:spPr>
              <a:xfrm>
                <a:off x="6108700" y="4260850"/>
                <a:ext cx="279400" cy="317500"/>
              </a:xfrm>
              <a:prstGeom prst="rect"/>
            </p:spPr>
          </p:pic>
        </mc:Fallback>
      </mc:AlternateContent>
      <mc:AlternateContent xmlns:mc="http://schemas.openxmlformats.org/markup-compatibility/2006" xmlns:p14="http://schemas.microsoft.com/office/powerpoint/2010/main">
        <mc:Choice Requires="p14">
          <p:contentPart r:id="rId158" p14:bwMode="auto">
            <p14:nvContentPartPr>
              <p14:cNvPr id="82" name="墨迹 81"/>
              <p14:cNvContentPartPr/>
              <p14:nvPr/>
            </p14:nvContentPartPr>
            <p14:xfrm>
              <a:off x="6318250" y="4279900"/>
              <a:ext cx="323850" cy="292100"/>
            </p14:xfrm>
          </p:contentPart>
        </mc:Choice>
        <mc:Fallback xmlns="">
          <p:pic>
            <p:nvPicPr>
              <p:cNvPr id="82" name="墨迹 81"/>
            </p:nvPicPr>
            <p:blipFill>
              <a:blip r:embed="rId159"/>
            </p:blipFill>
            <p:spPr>
              <a:xfrm>
                <a:off x="6318250" y="4279900"/>
                <a:ext cx="323850" cy="292100"/>
              </a:xfrm>
              <a:prstGeom prst="rect"/>
            </p:spPr>
          </p:pic>
        </mc:Fallback>
      </mc:AlternateContent>
      <mc:AlternateContent xmlns:mc="http://schemas.openxmlformats.org/markup-compatibility/2006" xmlns:p14="http://schemas.microsoft.com/office/powerpoint/2010/main">
        <mc:Choice Requires="p14">
          <p:contentPart r:id="rId160" p14:bwMode="auto">
            <p14:nvContentPartPr>
              <p14:cNvPr id="83" name="墨迹 82"/>
              <p14:cNvContentPartPr/>
              <p14:nvPr/>
            </p14:nvContentPartPr>
            <p14:xfrm>
              <a:off x="6902450" y="4273550"/>
              <a:ext cx="133350" cy="127000"/>
            </p14:xfrm>
          </p:contentPart>
        </mc:Choice>
        <mc:Fallback xmlns="">
          <p:pic>
            <p:nvPicPr>
              <p:cNvPr id="83" name="墨迹 82"/>
            </p:nvPicPr>
            <p:blipFill>
              <a:blip r:embed="rId161"/>
            </p:blipFill>
            <p:spPr>
              <a:xfrm>
                <a:off x="6902450" y="4273550"/>
                <a:ext cx="133350" cy="127000"/>
              </a:xfrm>
              <a:prstGeom prst="rect"/>
            </p:spPr>
          </p:pic>
        </mc:Fallback>
      </mc:AlternateContent>
      <mc:AlternateContent xmlns:mc="http://schemas.openxmlformats.org/markup-compatibility/2006" xmlns:p14="http://schemas.microsoft.com/office/powerpoint/2010/main">
        <mc:Choice Requires="p14">
          <p:contentPart r:id="rId162" p14:bwMode="auto">
            <p14:nvContentPartPr>
              <p14:cNvPr id="84" name="墨迹 83"/>
              <p14:cNvContentPartPr/>
              <p14:nvPr/>
            </p14:nvContentPartPr>
            <p14:xfrm>
              <a:off x="6896100" y="4216400"/>
              <a:ext cx="400050" cy="660400"/>
            </p14:xfrm>
          </p:contentPart>
        </mc:Choice>
        <mc:Fallback xmlns="">
          <p:pic>
            <p:nvPicPr>
              <p:cNvPr id="84" name="墨迹 83"/>
            </p:nvPicPr>
            <p:blipFill>
              <a:blip r:embed="rId163"/>
            </p:blipFill>
            <p:spPr>
              <a:xfrm>
                <a:off x="6896100" y="4216400"/>
                <a:ext cx="400050" cy="660400"/>
              </a:xfrm>
              <a:prstGeom prst="rect"/>
            </p:spPr>
          </p:pic>
        </mc:Fallback>
      </mc:AlternateContent>
      <mc:AlternateContent xmlns:mc="http://schemas.openxmlformats.org/markup-compatibility/2006" xmlns:p14="http://schemas.microsoft.com/office/powerpoint/2010/main">
        <mc:Choice Requires="p14">
          <p:contentPart r:id="rId164" p14:bwMode="auto">
            <p14:nvContentPartPr>
              <p14:cNvPr id="85" name="墨迹 84"/>
              <p14:cNvContentPartPr/>
              <p14:nvPr/>
            </p14:nvContentPartPr>
            <p14:xfrm>
              <a:off x="7169150" y="4565650"/>
              <a:ext cx="260350" cy="203200"/>
            </p14:xfrm>
          </p:contentPart>
        </mc:Choice>
        <mc:Fallback xmlns="">
          <p:pic>
            <p:nvPicPr>
              <p:cNvPr id="85" name="墨迹 84"/>
            </p:nvPicPr>
            <p:blipFill>
              <a:blip r:embed="rId165"/>
            </p:blipFill>
            <p:spPr>
              <a:xfrm>
                <a:off x="7169150" y="4565650"/>
                <a:ext cx="260350" cy="203200"/>
              </a:xfrm>
              <a:prstGeom prst="rect"/>
            </p:spPr>
          </p:pic>
        </mc:Fallback>
      </mc:AlternateContent>
      <mc:AlternateContent xmlns:mc="http://schemas.openxmlformats.org/markup-compatibility/2006" xmlns:p14="http://schemas.microsoft.com/office/powerpoint/2010/main">
        <mc:Choice Requires="p14">
          <p:contentPart r:id="rId166" p14:bwMode="auto">
            <p14:nvContentPartPr>
              <p14:cNvPr id="86" name="墨迹 85"/>
              <p14:cNvContentPartPr/>
              <p14:nvPr/>
            </p14:nvContentPartPr>
            <p14:xfrm>
              <a:off x="5829300" y="4902200"/>
              <a:ext cx="12700" cy="12700"/>
            </p14:xfrm>
          </p:contentPart>
        </mc:Choice>
        <mc:Fallback xmlns="">
          <p:pic>
            <p:nvPicPr>
              <p:cNvPr id="86" name="墨迹 85"/>
            </p:nvPicPr>
            <p:blipFill>
              <a:blip r:embed="rId167"/>
            </p:blipFill>
            <p:spPr>
              <a:xfrm>
                <a:off x="5829300" y="4902200"/>
                <a:ext cx="12700" cy="12700"/>
              </a:xfrm>
              <a:prstGeom prst="rect"/>
            </p:spPr>
          </p:pic>
        </mc:Fallback>
      </mc:AlternateContent>
      <mc:AlternateContent xmlns:mc="http://schemas.openxmlformats.org/markup-compatibility/2006" xmlns:p14="http://schemas.microsoft.com/office/powerpoint/2010/main">
        <mc:Choice Requires="p14">
          <p:contentPart r:id="rId168" p14:bwMode="auto">
            <p14:nvContentPartPr>
              <p14:cNvPr id="87" name="墨迹 86"/>
              <p14:cNvContentPartPr/>
              <p14:nvPr/>
            </p14:nvContentPartPr>
            <p14:xfrm>
              <a:off x="5537200" y="4248150"/>
              <a:ext cx="330200" cy="222250"/>
            </p14:xfrm>
          </p:contentPart>
        </mc:Choice>
        <mc:Fallback xmlns="">
          <p:pic>
            <p:nvPicPr>
              <p:cNvPr id="87" name="墨迹 86"/>
            </p:nvPicPr>
            <p:blipFill>
              <a:blip r:embed="rId169"/>
            </p:blipFill>
            <p:spPr>
              <a:xfrm>
                <a:off x="5537200" y="4248150"/>
                <a:ext cx="330200" cy="222250"/>
              </a:xfrm>
              <a:prstGeom prst="rect"/>
            </p:spPr>
          </p:pic>
        </mc:Fallback>
      </mc:AlternateContent>
      <mc:AlternateContent xmlns:mc="http://schemas.openxmlformats.org/markup-compatibility/2006" xmlns:p14="http://schemas.microsoft.com/office/powerpoint/2010/main">
        <mc:Choice Requires="p14">
          <p:contentPart r:id="rId170" p14:bwMode="auto">
            <p14:nvContentPartPr>
              <p14:cNvPr id="88" name="墨迹 87"/>
              <p14:cNvContentPartPr/>
              <p14:nvPr/>
            </p14:nvContentPartPr>
            <p14:xfrm>
              <a:off x="5676900" y="4451350"/>
              <a:ext cx="342900" cy="190500"/>
            </p14:xfrm>
          </p:contentPart>
        </mc:Choice>
        <mc:Fallback xmlns="">
          <p:pic>
            <p:nvPicPr>
              <p:cNvPr id="88" name="墨迹 87"/>
            </p:nvPicPr>
            <p:blipFill>
              <a:blip r:embed="rId171"/>
            </p:blipFill>
            <p:spPr>
              <a:xfrm>
                <a:off x="5676900" y="4451350"/>
                <a:ext cx="342900" cy="190500"/>
              </a:xfrm>
              <a:prstGeom prst="rect"/>
            </p:spPr>
          </p:pic>
        </mc:Fallback>
      </mc:AlternateContent>
      <mc:AlternateContent xmlns:mc="http://schemas.openxmlformats.org/markup-compatibility/2006" xmlns:p14="http://schemas.microsoft.com/office/powerpoint/2010/main">
        <mc:Choice Requires="p14">
          <p:contentPart r:id="rId172" p14:bwMode="auto">
            <p14:nvContentPartPr>
              <p14:cNvPr id="89" name="墨迹 88"/>
              <p14:cNvContentPartPr/>
              <p14:nvPr/>
            </p14:nvContentPartPr>
            <p14:xfrm>
              <a:off x="5949950" y="4673600"/>
              <a:ext cx="1765300" cy="133350"/>
            </p14:xfrm>
          </p:contentPart>
        </mc:Choice>
        <mc:Fallback xmlns="">
          <p:pic>
            <p:nvPicPr>
              <p:cNvPr id="89" name="墨迹 88"/>
            </p:nvPicPr>
            <p:blipFill>
              <a:blip r:embed="rId173"/>
            </p:blipFill>
            <p:spPr>
              <a:xfrm>
                <a:off x="5949950" y="4673600"/>
                <a:ext cx="1765300" cy="133350"/>
              </a:xfrm>
              <a:prstGeom prst="rect"/>
            </p:spPr>
          </p:pic>
        </mc:Fallback>
      </mc:AlternateContent>
      <mc:AlternateContent xmlns:mc="http://schemas.openxmlformats.org/markup-compatibility/2006" xmlns:p14="http://schemas.microsoft.com/office/powerpoint/2010/main">
        <mc:Choice Requires="p14">
          <p:contentPart r:id="rId174" p14:bwMode="auto">
            <p14:nvContentPartPr>
              <p14:cNvPr id="90" name="墨迹 89"/>
              <p14:cNvContentPartPr/>
              <p14:nvPr/>
            </p14:nvContentPartPr>
            <p14:xfrm>
              <a:off x="6381750" y="4883150"/>
              <a:ext cx="1206500" cy="50800"/>
            </p14:xfrm>
          </p:contentPart>
        </mc:Choice>
        <mc:Fallback xmlns="">
          <p:pic>
            <p:nvPicPr>
              <p:cNvPr id="90" name="墨迹 89"/>
            </p:nvPicPr>
            <p:blipFill>
              <a:blip r:embed="rId175"/>
            </p:blipFill>
            <p:spPr>
              <a:xfrm>
                <a:off x="6381750" y="4883150"/>
                <a:ext cx="1206500" cy="50800"/>
              </a:xfrm>
              <a:prstGeom prst="rect"/>
            </p:spPr>
          </p:pic>
        </mc:Fallback>
      </mc:AlternateContent>
    </p:spTree>
    <p:custDataLst>
      <p:tags r:id="rId176"/>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税率与抵扣的变化</a:t>
            </a:r>
            <a:endParaRPr lang="zh-CN" altLang="en-US"/>
          </a:p>
        </p:txBody>
      </p:sp>
      <p:sp>
        <p:nvSpPr>
          <p:cNvPr id="3" name="内容占位符 2"/>
          <p:cNvSpPr>
            <a:spLocks noGrp="1"/>
          </p:cNvSpPr>
          <p:nvPr>
            <p:ph idx="1"/>
            <p:custDataLst>
              <p:tags r:id="rId2"/>
            </p:custDataLst>
          </p:nvPr>
        </p:nvSpPr>
        <p:spPr>
          <a:xfrm>
            <a:off x="344805" y="1399540"/>
            <a:ext cx="11374120" cy="4850130"/>
          </a:xfrm>
        </p:spPr>
        <p:txBody>
          <a:bodyPr/>
          <a:p>
            <a:pPr marL="342900" indent="-342900">
              <a:lnSpc>
                <a:spcPct val="200000"/>
              </a:lnSpc>
              <a:buFont typeface="+mj-ea"/>
              <a:buAutoNum type="circleNumDbPlain"/>
            </a:pPr>
            <a:r>
              <a:rPr lang="zh-CN" altLang="en-US"/>
              <a:t>取消</a:t>
            </a:r>
            <a:r>
              <a:rPr lang="en-US" altLang="zh-CN"/>
              <a:t>5%</a:t>
            </a:r>
            <a:r>
              <a:rPr lang="zh-CN" altLang="en-US"/>
              <a:t>的简易计税征收率，统一按</a:t>
            </a:r>
            <a:r>
              <a:rPr lang="en-US" altLang="zh-CN"/>
              <a:t>3%</a:t>
            </a:r>
            <a:r>
              <a:rPr lang="zh-CN" altLang="en-US"/>
              <a:t>的税率</a:t>
            </a:r>
            <a:endParaRPr lang="zh-CN" altLang="en-US"/>
          </a:p>
          <a:p>
            <a:pPr marL="342900" indent="-342900">
              <a:lnSpc>
                <a:spcPct val="200000"/>
              </a:lnSpc>
              <a:buFont typeface="+mj-ea"/>
              <a:buAutoNum type="circleNumDbPlain"/>
            </a:pPr>
            <a:r>
              <a:rPr lang="zh-CN" altLang="en-US"/>
              <a:t>餐饮费的抵扣：旅行社，会务公司采购餐饮业务转卖给客户，进项税可以抵扣</a:t>
            </a:r>
            <a:endParaRPr lang="zh-CN" altLang="en-US"/>
          </a:p>
          <a:p>
            <a:pPr marL="342900" indent="-342900">
              <a:lnSpc>
                <a:spcPct val="200000"/>
              </a:lnSpc>
              <a:buFont typeface="+mj-ea"/>
              <a:buAutoNum type="circleNumDbPlain"/>
            </a:pPr>
            <a:r>
              <a:rPr lang="zh-CN" altLang="en-US"/>
              <a:t>非应税项目进项原则：不征收增值税的业务，其对应的进项税额一律不得抵扣</a:t>
            </a:r>
            <a:endParaRPr lang="zh-CN" altLang="en-US"/>
          </a:p>
          <a:p>
            <a:pPr marL="342900" indent="-342900">
              <a:lnSpc>
                <a:spcPct val="200000"/>
              </a:lnSpc>
              <a:buFont typeface="+mj-ea"/>
              <a:buAutoNum type="circleNumDbPlain"/>
            </a:pPr>
            <a:r>
              <a:rPr lang="zh-CN" altLang="en-US"/>
              <a:t>避孕药品和用具不再免税</a:t>
            </a:r>
            <a:endParaRPr lang="zh-CN" altLang="en-US"/>
          </a:p>
        </p:txBody>
      </p:sp>
      <mc:AlternateContent xmlns:mc="http://schemas.openxmlformats.org/markup-compatibility/2006" xmlns:p14="http://schemas.microsoft.com/office/powerpoint/2010/main">
        <mc:Choice Requires="p14">
          <p:contentPart r:id="rId3" p14:bwMode="auto">
            <p14:nvContentPartPr>
              <p14:cNvPr id="4" name="墨迹 3"/>
              <p14:cNvContentPartPr/>
              <p14:nvPr/>
            </p14:nvContentPartPr>
            <p14:xfrm>
              <a:off x="469900" y="412750"/>
              <a:ext cx="1651000" cy="895350"/>
            </p14:xfrm>
          </p:contentPart>
        </mc:Choice>
        <mc:Fallback xmlns="">
          <p:pic>
            <p:nvPicPr>
              <p:cNvPr id="4" name="墨迹 3"/>
            </p:nvPicPr>
            <p:blipFill>
              <a:blip r:embed="rId4"/>
            </p:blipFill>
            <p:spPr>
              <a:xfrm>
                <a:off x="469900" y="412750"/>
                <a:ext cx="1651000" cy="895350"/>
              </a:xfrm>
              <a:prstGeom prst="rect"/>
            </p:spPr>
          </p:pic>
        </mc:Fallback>
      </mc:AlternateContent>
      <mc:AlternateContent xmlns:mc="http://schemas.openxmlformats.org/markup-compatibility/2006" xmlns:p14="http://schemas.microsoft.com/office/powerpoint/2010/main">
        <mc:Choice Requires="p14">
          <p:contentPart r:id="rId5" p14:bwMode="auto">
            <p14:nvContentPartPr>
              <p14:cNvPr id="5" name="墨迹 4"/>
              <p14:cNvContentPartPr/>
              <p14:nvPr/>
            </p14:nvContentPartPr>
            <p14:xfrm>
              <a:off x="1917700" y="590550"/>
              <a:ext cx="1778000" cy="660400"/>
            </p14:xfrm>
          </p:contentPart>
        </mc:Choice>
        <mc:Fallback xmlns="">
          <p:pic>
            <p:nvPicPr>
              <p:cNvPr id="5" name="墨迹 4"/>
            </p:nvPicPr>
            <p:blipFill>
              <a:blip r:embed="rId6"/>
            </p:blipFill>
            <p:spPr>
              <a:xfrm>
                <a:off x="1917700" y="590550"/>
                <a:ext cx="1778000" cy="660400"/>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6" name="墨迹 5"/>
              <p14:cNvContentPartPr/>
              <p14:nvPr/>
            </p14:nvContentPartPr>
            <p14:xfrm>
              <a:off x="787400" y="1371600"/>
              <a:ext cx="1162050" cy="647700"/>
            </p14:xfrm>
          </p:contentPart>
        </mc:Choice>
        <mc:Fallback xmlns="">
          <p:pic>
            <p:nvPicPr>
              <p:cNvPr id="6" name="墨迹 5"/>
            </p:nvPicPr>
            <p:blipFill>
              <a:blip r:embed="rId8"/>
            </p:blipFill>
            <p:spPr>
              <a:xfrm>
                <a:off x="787400" y="1371600"/>
                <a:ext cx="1162050" cy="647700"/>
              </a:xfrm>
              <a:prstGeom prst="rect"/>
            </p:spPr>
          </p:pic>
        </mc:Fallback>
      </mc:AlternateContent>
      <mc:AlternateContent xmlns:mc="http://schemas.openxmlformats.org/markup-compatibility/2006" xmlns:p14="http://schemas.microsoft.com/office/powerpoint/2010/main">
        <mc:Choice Requires="p14">
          <p:contentPart r:id="rId9" p14:bwMode="auto">
            <p14:nvContentPartPr>
              <p14:cNvPr id="7" name="墨迹 6"/>
              <p14:cNvContentPartPr/>
              <p14:nvPr/>
            </p14:nvContentPartPr>
            <p14:xfrm>
              <a:off x="1993900" y="1974850"/>
              <a:ext cx="1384300" cy="38100"/>
            </p14:xfrm>
          </p:contentPart>
        </mc:Choice>
        <mc:Fallback xmlns="">
          <p:pic>
            <p:nvPicPr>
              <p:cNvPr id="7" name="墨迹 6"/>
            </p:nvPicPr>
            <p:blipFill>
              <a:blip r:embed="rId10"/>
            </p:blipFill>
            <p:spPr>
              <a:xfrm>
                <a:off x="1993900" y="1974850"/>
                <a:ext cx="1384300" cy="38100"/>
              </a:xfrm>
              <a:prstGeom prst="rect"/>
            </p:spPr>
          </p:pic>
        </mc:Fallback>
      </mc:AlternateContent>
      <mc:AlternateContent xmlns:mc="http://schemas.openxmlformats.org/markup-compatibility/2006" xmlns:p14="http://schemas.microsoft.com/office/powerpoint/2010/main">
        <mc:Choice Requires="p14">
          <p:contentPart r:id="rId11" p14:bwMode="auto">
            <p14:nvContentPartPr>
              <p14:cNvPr id="8" name="墨迹 7"/>
              <p14:cNvContentPartPr/>
              <p14:nvPr/>
            </p14:nvContentPartPr>
            <p14:xfrm>
              <a:off x="1714500" y="2089150"/>
              <a:ext cx="1454150" cy="38100"/>
            </p14:xfrm>
          </p:contentPart>
        </mc:Choice>
        <mc:Fallback xmlns="">
          <p:pic>
            <p:nvPicPr>
              <p:cNvPr id="8" name="墨迹 7"/>
            </p:nvPicPr>
            <p:blipFill>
              <a:blip r:embed="rId12"/>
            </p:blipFill>
            <p:spPr>
              <a:xfrm>
                <a:off x="1714500" y="2089150"/>
                <a:ext cx="1454150" cy="38100"/>
              </a:xfrm>
              <a:prstGeom prst="rect"/>
            </p:spPr>
          </p:pic>
        </mc:Fallback>
      </mc:AlternateContent>
      <mc:AlternateContent xmlns:mc="http://schemas.openxmlformats.org/markup-compatibility/2006" xmlns:p14="http://schemas.microsoft.com/office/powerpoint/2010/main">
        <mc:Choice Requires="p14">
          <p:contentPart r:id="rId13" p14:bwMode="auto">
            <p14:nvContentPartPr>
              <p14:cNvPr id="9" name="墨迹 8"/>
              <p14:cNvContentPartPr/>
              <p14:nvPr/>
            </p14:nvContentPartPr>
            <p14:xfrm>
              <a:off x="4044950" y="1225550"/>
              <a:ext cx="1270000" cy="838200"/>
            </p14:xfrm>
          </p:contentPart>
        </mc:Choice>
        <mc:Fallback xmlns="">
          <p:pic>
            <p:nvPicPr>
              <p:cNvPr id="9" name="墨迹 8"/>
            </p:nvPicPr>
            <p:blipFill>
              <a:blip r:embed="rId14"/>
            </p:blipFill>
            <p:spPr>
              <a:xfrm>
                <a:off x="4044950" y="1225550"/>
                <a:ext cx="1270000" cy="838200"/>
              </a:xfrm>
              <a:prstGeom prst="rect"/>
            </p:spPr>
          </p:pic>
        </mc:Fallback>
      </mc:AlternateContent>
      <mc:AlternateContent xmlns:mc="http://schemas.openxmlformats.org/markup-compatibility/2006" xmlns:p14="http://schemas.microsoft.com/office/powerpoint/2010/main">
        <mc:Choice Requires="p14">
          <p:contentPart r:id="rId15" p14:bwMode="auto">
            <p14:nvContentPartPr>
              <p14:cNvPr id="10" name="墨迹 9"/>
              <p14:cNvContentPartPr/>
              <p14:nvPr/>
            </p14:nvContentPartPr>
            <p14:xfrm>
              <a:off x="5264150" y="1924050"/>
              <a:ext cx="666750" cy="38100"/>
            </p14:xfrm>
          </p:contentPart>
        </mc:Choice>
        <mc:Fallback xmlns="">
          <p:pic>
            <p:nvPicPr>
              <p:cNvPr id="10" name="墨迹 9"/>
            </p:nvPicPr>
            <p:blipFill>
              <a:blip r:embed="rId16"/>
            </p:blipFill>
            <p:spPr>
              <a:xfrm>
                <a:off x="5264150" y="1924050"/>
                <a:ext cx="666750" cy="38100"/>
              </a:xfrm>
              <a:prstGeom prst="rect"/>
            </p:spPr>
          </p:pic>
        </mc:Fallback>
      </mc:AlternateContent>
      <mc:AlternateContent xmlns:mc="http://schemas.openxmlformats.org/markup-compatibility/2006" xmlns:p14="http://schemas.microsoft.com/office/powerpoint/2010/main">
        <mc:Choice Requires="p14">
          <p:contentPart r:id="rId17" p14:bwMode="auto">
            <p14:nvContentPartPr>
              <p14:cNvPr id="11" name="墨迹 10"/>
              <p14:cNvContentPartPr/>
              <p14:nvPr/>
            </p14:nvContentPartPr>
            <p14:xfrm>
              <a:off x="4908550" y="2032000"/>
              <a:ext cx="1193800" cy="63500"/>
            </p14:xfrm>
          </p:contentPart>
        </mc:Choice>
        <mc:Fallback xmlns="">
          <p:pic>
            <p:nvPicPr>
              <p:cNvPr id="11" name="墨迹 10"/>
            </p:nvPicPr>
            <p:blipFill>
              <a:blip r:embed="rId18"/>
            </p:blipFill>
            <p:spPr>
              <a:xfrm>
                <a:off x="4908550" y="2032000"/>
                <a:ext cx="1193800" cy="63500"/>
              </a:xfrm>
              <a:prstGeom prst="rect"/>
            </p:spPr>
          </p:pic>
        </mc:Fallback>
      </mc:AlternateContent>
      <mc:AlternateContent xmlns:mc="http://schemas.openxmlformats.org/markup-compatibility/2006" xmlns:p14="http://schemas.microsoft.com/office/powerpoint/2010/main">
        <mc:Choice Requires="p14">
          <p:contentPart r:id="rId19" p14:bwMode="auto">
            <p14:nvContentPartPr>
              <p14:cNvPr id="12" name="墨迹 11"/>
              <p14:cNvContentPartPr/>
              <p14:nvPr/>
            </p14:nvContentPartPr>
            <p14:xfrm>
              <a:off x="5759450" y="1581150"/>
              <a:ext cx="431800" cy="419100"/>
            </p14:xfrm>
          </p:contentPart>
        </mc:Choice>
        <mc:Fallback xmlns="">
          <p:pic>
            <p:nvPicPr>
              <p:cNvPr id="12" name="墨迹 11"/>
            </p:nvPicPr>
            <p:blipFill>
              <a:blip r:embed="rId20"/>
            </p:blipFill>
            <p:spPr>
              <a:xfrm>
                <a:off x="5759450" y="1581150"/>
                <a:ext cx="431800" cy="419100"/>
              </a:xfrm>
              <a:prstGeom prst="rect"/>
            </p:spPr>
          </p:pic>
        </mc:Fallback>
      </mc:AlternateContent>
      <mc:AlternateContent xmlns:mc="http://schemas.openxmlformats.org/markup-compatibility/2006" xmlns:p14="http://schemas.microsoft.com/office/powerpoint/2010/main">
        <mc:Choice Requires="p14">
          <p:contentPart r:id="rId21" p14:bwMode="auto">
            <p14:nvContentPartPr>
              <p14:cNvPr id="13" name="墨迹 12"/>
              <p14:cNvContentPartPr/>
              <p14:nvPr/>
            </p14:nvContentPartPr>
            <p14:xfrm>
              <a:off x="6254750" y="2089150"/>
              <a:ext cx="12700" cy="360"/>
            </p14:xfrm>
          </p:contentPart>
        </mc:Choice>
        <mc:Fallback xmlns="">
          <p:pic>
            <p:nvPicPr>
              <p:cNvPr id="13" name="墨迹 12"/>
            </p:nvPicPr>
            <p:blipFill>
              <a:blip r:embed="rId22"/>
            </p:blipFill>
            <p:spPr>
              <a:xfrm>
                <a:off x="6254750" y="2089150"/>
                <a:ext cx="12700" cy="360"/>
              </a:xfrm>
              <a:prstGeom prst="rect"/>
            </p:spPr>
          </p:pic>
        </mc:Fallback>
      </mc:AlternateContent>
      <mc:AlternateContent xmlns:mc="http://schemas.openxmlformats.org/markup-compatibility/2006" xmlns:p14="http://schemas.microsoft.com/office/powerpoint/2010/main">
        <mc:Choice Requires="p14">
          <p:contentPart r:id="rId23" p14:bwMode="auto">
            <p14:nvContentPartPr>
              <p14:cNvPr id="14" name="墨迹 13"/>
              <p14:cNvContentPartPr/>
              <p14:nvPr/>
            </p14:nvContentPartPr>
            <p14:xfrm>
              <a:off x="1663700" y="2425700"/>
              <a:ext cx="44450" cy="152400"/>
            </p14:xfrm>
          </p:contentPart>
        </mc:Choice>
        <mc:Fallback xmlns="">
          <p:pic>
            <p:nvPicPr>
              <p:cNvPr id="14" name="墨迹 13"/>
            </p:nvPicPr>
            <p:blipFill>
              <a:blip r:embed="rId24"/>
            </p:blipFill>
            <p:spPr>
              <a:xfrm>
                <a:off x="1663700" y="2425700"/>
                <a:ext cx="44450" cy="152400"/>
              </a:xfrm>
              <a:prstGeom prst="rect"/>
            </p:spPr>
          </p:pic>
        </mc:Fallback>
      </mc:AlternateContent>
      <mc:AlternateContent xmlns:mc="http://schemas.openxmlformats.org/markup-compatibility/2006" xmlns:p14="http://schemas.microsoft.com/office/powerpoint/2010/main">
        <mc:Choice Requires="p14">
          <p:contentPart r:id="rId25" p14:bwMode="auto">
            <p14:nvContentPartPr>
              <p14:cNvPr id="15" name="墨迹 14"/>
              <p14:cNvContentPartPr/>
              <p14:nvPr/>
            </p14:nvContentPartPr>
            <p14:xfrm>
              <a:off x="1162050" y="1974850"/>
              <a:ext cx="527050" cy="31750"/>
            </p14:xfrm>
          </p:contentPart>
        </mc:Choice>
        <mc:Fallback xmlns="">
          <p:pic>
            <p:nvPicPr>
              <p:cNvPr id="15" name="墨迹 14"/>
            </p:nvPicPr>
            <p:blipFill>
              <a:blip r:embed="rId26"/>
            </p:blipFill>
            <p:spPr>
              <a:xfrm>
                <a:off x="1162050" y="1974850"/>
                <a:ext cx="527050" cy="31750"/>
              </a:xfrm>
              <a:prstGeom prst="rect"/>
            </p:spPr>
          </p:pic>
        </mc:Fallback>
      </mc:AlternateContent>
      <mc:AlternateContent xmlns:mc="http://schemas.openxmlformats.org/markup-compatibility/2006" xmlns:p14="http://schemas.microsoft.com/office/powerpoint/2010/main">
        <mc:Choice Requires="p14">
          <p:contentPart r:id="rId27" p14:bwMode="auto">
            <p14:nvContentPartPr>
              <p14:cNvPr id="16" name="墨迹 15"/>
              <p14:cNvContentPartPr/>
              <p14:nvPr/>
            </p14:nvContentPartPr>
            <p14:xfrm>
              <a:off x="4368800" y="1993900"/>
              <a:ext cx="12700" cy="360"/>
            </p14:xfrm>
          </p:contentPart>
        </mc:Choice>
        <mc:Fallback xmlns="">
          <p:pic>
            <p:nvPicPr>
              <p:cNvPr id="16" name="墨迹 15"/>
            </p:nvPicPr>
            <p:blipFill>
              <a:blip r:embed="rId22"/>
            </p:blipFill>
            <p:spPr>
              <a:xfrm>
                <a:off x="4368800" y="1993900"/>
                <a:ext cx="12700" cy="360"/>
              </a:xfrm>
              <a:prstGeom prst="rect"/>
            </p:spPr>
          </p:pic>
        </mc:Fallback>
      </mc:AlternateContent>
      <mc:AlternateContent xmlns:mc="http://schemas.openxmlformats.org/markup-compatibility/2006" xmlns:p14="http://schemas.microsoft.com/office/powerpoint/2010/main">
        <mc:Choice Requires="p14">
          <p:contentPart r:id="rId28" p14:bwMode="auto">
            <p14:nvContentPartPr>
              <p14:cNvPr id="17" name="墨迹 16"/>
              <p14:cNvContentPartPr/>
              <p14:nvPr/>
            </p14:nvContentPartPr>
            <p14:xfrm>
              <a:off x="4292600" y="1562100"/>
              <a:ext cx="857250" cy="495300"/>
            </p14:xfrm>
          </p:contentPart>
        </mc:Choice>
        <mc:Fallback xmlns="">
          <p:pic>
            <p:nvPicPr>
              <p:cNvPr id="17" name="墨迹 16"/>
            </p:nvPicPr>
            <p:blipFill>
              <a:blip r:embed="rId29"/>
            </p:blipFill>
            <p:spPr>
              <a:xfrm>
                <a:off x="4292600" y="1562100"/>
                <a:ext cx="857250" cy="495300"/>
              </a:xfrm>
              <a:prstGeom prst="rect"/>
            </p:spPr>
          </p:pic>
        </mc:Fallback>
      </mc:AlternateContent>
      <mc:AlternateContent xmlns:mc="http://schemas.openxmlformats.org/markup-compatibility/2006" xmlns:p14="http://schemas.microsoft.com/office/powerpoint/2010/main">
        <mc:Choice Requires="p14">
          <p:contentPart r:id="rId30" p14:bwMode="auto">
            <p14:nvContentPartPr>
              <p14:cNvPr id="18" name="墨迹 17"/>
              <p14:cNvContentPartPr/>
              <p14:nvPr/>
            </p14:nvContentPartPr>
            <p14:xfrm>
              <a:off x="565150" y="2184400"/>
              <a:ext cx="990600" cy="488950"/>
            </p14:xfrm>
          </p:contentPart>
        </mc:Choice>
        <mc:Fallback xmlns="">
          <p:pic>
            <p:nvPicPr>
              <p:cNvPr id="18" name="墨迹 17"/>
            </p:nvPicPr>
            <p:blipFill>
              <a:blip r:embed="rId31"/>
            </p:blipFill>
            <p:spPr>
              <a:xfrm>
                <a:off x="565150" y="2184400"/>
                <a:ext cx="990600" cy="488950"/>
              </a:xfrm>
              <a:prstGeom prst="rect"/>
            </p:spPr>
          </p:pic>
        </mc:Fallback>
      </mc:AlternateContent>
      <mc:AlternateContent xmlns:mc="http://schemas.openxmlformats.org/markup-compatibility/2006" xmlns:p14="http://schemas.microsoft.com/office/powerpoint/2010/main">
        <mc:Choice Requires="p14">
          <p:contentPart r:id="rId32" p14:bwMode="auto">
            <p14:nvContentPartPr>
              <p14:cNvPr id="19" name="墨迹 18"/>
              <p14:cNvContentPartPr/>
              <p14:nvPr/>
            </p14:nvContentPartPr>
            <p14:xfrm>
              <a:off x="1543050" y="2673350"/>
              <a:ext cx="12700" cy="360"/>
            </p14:xfrm>
          </p:contentPart>
        </mc:Choice>
        <mc:Fallback xmlns="">
          <p:pic>
            <p:nvPicPr>
              <p:cNvPr id="19" name="墨迹 18"/>
            </p:nvPicPr>
            <p:blipFill>
              <a:blip r:embed="rId22"/>
            </p:blipFill>
            <p:spPr>
              <a:xfrm>
                <a:off x="1543050" y="2673350"/>
                <a:ext cx="12700" cy="360"/>
              </a:xfrm>
              <a:prstGeom prst="rect"/>
            </p:spPr>
          </p:pic>
        </mc:Fallback>
      </mc:AlternateContent>
      <mc:AlternateContent xmlns:mc="http://schemas.openxmlformats.org/markup-compatibility/2006" xmlns:p14="http://schemas.microsoft.com/office/powerpoint/2010/main">
        <mc:Choice Requires="p14">
          <p:contentPart r:id="rId33" p14:bwMode="auto">
            <p14:nvContentPartPr>
              <p14:cNvPr id="20" name="墨迹 19"/>
              <p14:cNvContentPartPr/>
              <p14:nvPr/>
            </p14:nvContentPartPr>
            <p14:xfrm>
              <a:off x="1841500" y="2628900"/>
              <a:ext cx="12700" cy="360"/>
            </p14:xfrm>
          </p:contentPart>
        </mc:Choice>
        <mc:Fallback xmlns="">
          <p:pic>
            <p:nvPicPr>
              <p:cNvPr id="20" name="墨迹 19"/>
            </p:nvPicPr>
            <p:blipFill>
              <a:blip r:embed="rId22"/>
            </p:blipFill>
            <p:spPr>
              <a:xfrm>
                <a:off x="1841500" y="2628900"/>
                <a:ext cx="12700" cy="360"/>
              </a:xfrm>
              <a:prstGeom prst="rect"/>
            </p:spPr>
          </p:pic>
        </mc:Fallback>
      </mc:AlternateContent>
      <mc:AlternateContent xmlns:mc="http://schemas.openxmlformats.org/markup-compatibility/2006" xmlns:p14="http://schemas.microsoft.com/office/powerpoint/2010/main">
        <mc:Choice Requires="p14">
          <p:contentPart r:id="rId34" p14:bwMode="auto">
            <p14:nvContentPartPr>
              <p14:cNvPr id="21" name="墨迹 20"/>
              <p14:cNvContentPartPr/>
              <p14:nvPr/>
            </p14:nvContentPartPr>
            <p14:xfrm>
              <a:off x="1841500" y="2546350"/>
              <a:ext cx="635000" cy="82550"/>
            </p14:xfrm>
          </p:contentPart>
        </mc:Choice>
        <mc:Fallback xmlns="">
          <p:pic>
            <p:nvPicPr>
              <p:cNvPr id="21" name="墨迹 20"/>
            </p:nvPicPr>
            <p:blipFill>
              <a:blip r:embed="rId35"/>
            </p:blipFill>
            <p:spPr>
              <a:xfrm>
                <a:off x="1841500" y="2546350"/>
                <a:ext cx="635000" cy="82550"/>
              </a:xfrm>
              <a:prstGeom prst="rect"/>
            </p:spPr>
          </p:pic>
        </mc:Fallback>
      </mc:AlternateContent>
      <mc:AlternateContent xmlns:mc="http://schemas.openxmlformats.org/markup-compatibility/2006" xmlns:p14="http://schemas.microsoft.com/office/powerpoint/2010/main">
        <mc:Choice Requires="p14">
          <p:contentPart r:id="rId36" p14:bwMode="auto">
            <p14:nvContentPartPr>
              <p14:cNvPr id="22" name="墨迹 21"/>
              <p14:cNvContentPartPr/>
              <p14:nvPr/>
            </p14:nvContentPartPr>
            <p14:xfrm>
              <a:off x="1346200" y="2736850"/>
              <a:ext cx="12700" cy="360"/>
            </p14:xfrm>
          </p:contentPart>
        </mc:Choice>
        <mc:Fallback xmlns="">
          <p:pic>
            <p:nvPicPr>
              <p:cNvPr id="22" name="墨迹 21"/>
            </p:nvPicPr>
            <p:blipFill>
              <a:blip r:embed="rId22"/>
            </p:blipFill>
            <p:spPr>
              <a:xfrm>
                <a:off x="1346200" y="2736850"/>
                <a:ext cx="12700" cy="360"/>
              </a:xfrm>
              <a:prstGeom prst="rect"/>
            </p:spPr>
          </p:pic>
        </mc:Fallback>
      </mc:AlternateContent>
      <mc:AlternateContent xmlns:mc="http://schemas.openxmlformats.org/markup-compatibility/2006" xmlns:p14="http://schemas.microsoft.com/office/powerpoint/2010/main">
        <mc:Choice Requires="p14">
          <p:contentPart r:id="rId37" p14:bwMode="auto">
            <p14:nvContentPartPr>
              <p14:cNvPr id="23" name="墨迹 22"/>
              <p14:cNvContentPartPr/>
              <p14:nvPr/>
            </p14:nvContentPartPr>
            <p14:xfrm>
              <a:off x="1187450" y="2444750"/>
              <a:ext cx="12700" cy="360"/>
            </p14:xfrm>
          </p:contentPart>
        </mc:Choice>
        <mc:Fallback xmlns="">
          <p:pic>
            <p:nvPicPr>
              <p:cNvPr id="23" name="墨迹 22"/>
            </p:nvPicPr>
            <p:blipFill>
              <a:blip r:embed="rId22"/>
            </p:blipFill>
            <p:spPr>
              <a:xfrm>
                <a:off x="1187450" y="2444750"/>
                <a:ext cx="12700" cy="360"/>
              </a:xfrm>
              <a:prstGeom prst="rect"/>
            </p:spPr>
          </p:pic>
        </mc:Fallback>
      </mc:AlternateContent>
      <mc:AlternateContent xmlns:mc="http://schemas.openxmlformats.org/markup-compatibility/2006" xmlns:p14="http://schemas.microsoft.com/office/powerpoint/2010/main">
        <mc:Choice Requires="p14">
          <p:contentPart r:id="rId38" p14:bwMode="auto">
            <p14:nvContentPartPr>
              <p14:cNvPr id="24" name="墨迹 23"/>
              <p14:cNvContentPartPr/>
              <p14:nvPr/>
            </p14:nvContentPartPr>
            <p14:xfrm>
              <a:off x="1727200" y="2660650"/>
              <a:ext cx="349250" cy="31750"/>
            </p14:xfrm>
          </p:contentPart>
        </mc:Choice>
        <mc:Fallback xmlns="">
          <p:pic>
            <p:nvPicPr>
              <p:cNvPr id="24" name="墨迹 23"/>
            </p:nvPicPr>
            <p:blipFill>
              <a:blip r:embed="rId39"/>
            </p:blipFill>
            <p:spPr>
              <a:xfrm>
                <a:off x="1727200" y="2660650"/>
                <a:ext cx="349250" cy="31750"/>
              </a:xfrm>
              <a:prstGeom prst="rect"/>
            </p:spPr>
          </p:pic>
        </mc:Fallback>
      </mc:AlternateContent>
      <mc:AlternateContent xmlns:mc="http://schemas.openxmlformats.org/markup-compatibility/2006" xmlns:p14="http://schemas.microsoft.com/office/powerpoint/2010/main">
        <mc:Choice Requires="p14">
          <p:contentPart r:id="rId40" p14:bwMode="auto">
            <p14:nvContentPartPr>
              <p14:cNvPr id="25" name="墨迹 24"/>
              <p14:cNvContentPartPr/>
              <p14:nvPr/>
            </p14:nvContentPartPr>
            <p14:xfrm>
              <a:off x="1758950" y="2717800"/>
              <a:ext cx="361950" cy="19050"/>
            </p14:xfrm>
          </p:contentPart>
        </mc:Choice>
        <mc:Fallback xmlns="">
          <p:pic>
            <p:nvPicPr>
              <p:cNvPr id="25" name="墨迹 24"/>
            </p:nvPicPr>
            <p:blipFill>
              <a:blip r:embed="rId41"/>
            </p:blipFill>
            <p:spPr>
              <a:xfrm>
                <a:off x="1758950" y="2717800"/>
                <a:ext cx="361950" cy="19050"/>
              </a:xfrm>
              <a:prstGeom prst="rect"/>
            </p:spPr>
          </p:pic>
        </mc:Fallback>
      </mc:AlternateContent>
      <mc:AlternateContent xmlns:mc="http://schemas.openxmlformats.org/markup-compatibility/2006" xmlns:p14="http://schemas.microsoft.com/office/powerpoint/2010/main">
        <mc:Choice Requires="p14">
          <p:contentPart r:id="rId42" p14:bwMode="auto">
            <p14:nvContentPartPr>
              <p14:cNvPr id="26" name="墨迹 25"/>
              <p14:cNvContentPartPr/>
              <p14:nvPr/>
            </p14:nvContentPartPr>
            <p14:xfrm>
              <a:off x="5626100" y="2057400"/>
              <a:ext cx="889000" cy="806450"/>
            </p14:xfrm>
          </p:contentPart>
        </mc:Choice>
        <mc:Fallback xmlns="">
          <p:pic>
            <p:nvPicPr>
              <p:cNvPr id="26" name="墨迹 25"/>
            </p:nvPicPr>
            <p:blipFill>
              <a:blip r:embed="rId43"/>
            </p:blipFill>
            <p:spPr>
              <a:xfrm>
                <a:off x="5626100" y="2057400"/>
                <a:ext cx="889000" cy="806450"/>
              </a:xfrm>
              <a:prstGeom prst="rect"/>
            </p:spPr>
          </p:pic>
        </mc:Fallback>
      </mc:AlternateContent>
      <mc:AlternateContent xmlns:mc="http://schemas.openxmlformats.org/markup-compatibility/2006" xmlns:p14="http://schemas.microsoft.com/office/powerpoint/2010/main">
        <mc:Choice Requires="p14">
          <p:contentPart r:id="rId44" p14:bwMode="auto">
            <p14:nvContentPartPr>
              <p14:cNvPr id="27" name="墨迹 26"/>
              <p14:cNvContentPartPr/>
              <p14:nvPr/>
            </p14:nvContentPartPr>
            <p14:xfrm>
              <a:off x="5619750" y="2565400"/>
              <a:ext cx="1663700" cy="146050"/>
            </p14:xfrm>
          </p:contentPart>
        </mc:Choice>
        <mc:Fallback xmlns="">
          <p:pic>
            <p:nvPicPr>
              <p:cNvPr id="27" name="墨迹 26"/>
            </p:nvPicPr>
            <p:blipFill>
              <a:blip r:embed="rId45"/>
            </p:blipFill>
            <p:spPr>
              <a:xfrm>
                <a:off x="5619750" y="2565400"/>
                <a:ext cx="1663700" cy="146050"/>
              </a:xfrm>
              <a:prstGeom prst="rect"/>
            </p:spPr>
          </p:pic>
        </mc:Fallback>
      </mc:AlternateContent>
      <mc:AlternateContent xmlns:mc="http://schemas.openxmlformats.org/markup-compatibility/2006" xmlns:p14="http://schemas.microsoft.com/office/powerpoint/2010/main">
        <mc:Choice Requires="p14">
          <p:contentPart r:id="rId46" p14:bwMode="auto">
            <p14:nvContentPartPr>
              <p14:cNvPr id="28" name="墨迹 27"/>
              <p14:cNvContentPartPr/>
              <p14:nvPr/>
            </p14:nvContentPartPr>
            <p14:xfrm>
              <a:off x="5683250" y="2609850"/>
              <a:ext cx="1384300" cy="69850"/>
            </p14:xfrm>
          </p:contentPart>
        </mc:Choice>
        <mc:Fallback xmlns="">
          <p:pic>
            <p:nvPicPr>
              <p:cNvPr id="28" name="墨迹 27"/>
            </p:nvPicPr>
            <p:blipFill>
              <a:blip r:embed="rId47"/>
            </p:blipFill>
            <p:spPr>
              <a:xfrm>
                <a:off x="5683250" y="2609850"/>
                <a:ext cx="1384300" cy="69850"/>
              </a:xfrm>
              <a:prstGeom prst="rect"/>
            </p:spPr>
          </p:pic>
        </mc:Fallback>
      </mc:AlternateContent>
      <mc:AlternateContent xmlns:mc="http://schemas.openxmlformats.org/markup-compatibility/2006" xmlns:p14="http://schemas.microsoft.com/office/powerpoint/2010/main">
        <mc:Choice Requires="p14">
          <p:contentPart r:id="rId48" p14:bwMode="auto">
            <p14:nvContentPartPr>
              <p14:cNvPr id="29" name="墨迹 28"/>
              <p14:cNvContentPartPr/>
              <p14:nvPr/>
            </p14:nvContentPartPr>
            <p14:xfrm>
              <a:off x="2457450" y="2266950"/>
              <a:ext cx="1244600" cy="425450"/>
            </p14:xfrm>
          </p:contentPart>
        </mc:Choice>
        <mc:Fallback xmlns="">
          <p:pic>
            <p:nvPicPr>
              <p:cNvPr id="29" name="墨迹 28"/>
            </p:nvPicPr>
            <p:blipFill>
              <a:blip r:embed="rId49"/>
            </p:blipFill>
            <p:spPr>
              <a:xfrm>
                <a:off x="2457450" y="2266950"/>
                <a:ext cx="1244600" cy="425450"/>
              </a:xfrm>
              <a:prstGeom prst="rect"/>
            </p:spPr>
          </p:pic>
        </mc:Fallback>
      </mc:AlternateContent>
      <mc:AlternateContent xmlns:mc="http://schemas.openxmlformats.org/markup-compatibility/2006" xmlns:p14="http://schemas.microsoft.com/office/powerpoint/2010/main">
        <mc:Choice Requires="p14">
          <p:contentPart r:id="rId50" p14:bwMode="auto">
            <p14:nvContentPartPr>
              <p14:cNvPr id="30" name="墨迹 29"/>
              <p14:cNvContentPartPr/>
              <p14:nvPr/>
            </p14:nvContentPartPr>
            <p14:xfrm>
              <a:off x="3124200" y="2171700"/>
              <a:ext cx="1682750" cy="527050"/>
            </p14:xfrm>
          </p:contentPart>
        </mc:Choice>
        <mc:Fallback xmlns="">
          <p:pic>
            <p:nvPicPr>
              <p:cNvPr id="30" name="墨迹 29"/>
            </p:nvPicPr>
            <p:blipFill>
              <a:blip r:embed="rId51"/>
            </p:blipFill>
            <p:spPr>
              <a:xfrm>
                <a:off x="3124200" y="2171700"/>
                <a:ext cx="1682750" cy="527050"/>
              </a:xfrm>
              <a:prstGeom prst="rect"/>
            </p:spPr>
          </p:pic>
        </mc:Fallback>
      </mc:AlternateContent>
      <mc:AlternateContent xmlns:mc="http://schemas.openxmlformats.org/markup-compatibility/2006" xmlns:p14="http://schemas.microsoft.com/office/powerpoint/2010/main">
        <mc:Choice Requires="p14">
          <p:contentPart r:id="rId52" p14:bwMode="auto">
            <p14:nvContentPartPr>
              <p14:cNvPr id="31" name="墨迹 30"/>
              <p14:cNvContentPartPr/>
              <p14:nvPr/>
            </p14:nvContentPartPr>
            <p14:xfrm>
              <a:off x="3683000" y="2755900"/>
              <a:ext cx="12700" cy="360"/>
            </p14:xfrm>
          </p:contentPart>
        </mc:Choice>
        <mc:Fallback xmlns="">
          <p:pic>
            <p:nvPicPr>
              <p:cNvPr id="31" name="墨迹 30"/>
            </p:nvPicPr>
            <p:blipFill>
              <a:blip r:embed="rId22"/>
            </p:blipFill>
            <p:spPr>
              <a:xfrm>
                <a:off x="3683000" y="2755900"/>
                <a:ext cx="12700" cy="360"/>
              </a:xfrm>
              <a:prstGeom prst="rect"/>
            </p:spPr>
          </p:pic>
        </mc:Fallback>
      </mc:AlternateContent>
      <mc:AlternateContent xmlns:mc="http://schemas.openxmlformats.org/markup-compatibility/2006" xmlns:p14="http://schemas.microsoft.com/office/powerpoint/2010/main">
        <mc:Choice Requires="p14">
          <p:contentPart r:id="rId53" p14:bwMode="auto">
            <p14:nvContentPartPr>
              <p14:cNvPr id="32" name="墨迹 31"/>
              <p14:cNvContentPartPr/>
              <p14:nvPr/>
            </p14:nvContentPartPr>
            <p14:xfrm>
              <a:off x="2838450" y="2768600"/>
              <a:ext cx="12700" cy="360"/>
            </p14:xfrm>
          </p:contentPart>
        </mc:Choice>
        <mc:Fallback xmlns="">
          <p:pic>
            <p:nvPicPr>
              <p:cNvPr id="32" name="墨迹 31"/>
            </p:nvPicPr>
            <p:blipFill>
              <a:blip r:embed="rId22"/>
            </p:blipFill>
            <p:spPr>
              <a:xfrm>
                <a:off x="2838450" y="2768600"/>
                <a:ext cx="12700" cy="360"/>
              </a:xfrm>
              <a:prstGeom prst="rect"/>
            </p:spPr>
          </p:pic>
        </mc:Fallback>
      </mc:AlternateContent>
      <mc:AlternateContent xmlns:mc="http://schemas.openxmlformats.org/markup-compatibility/2006" xmlns:p14="http://schemas.microsoft.com/office/powerpoint/2010/main">
        <mc:Choice Requires="p14">
          <p:contentPart r:id="rId54" p14:bwMode="auto">
            <p14:nvContentPartPr>
              <p14:cNvPr id="33" name="墨迹 32"/>
              <p14:cNvContentPartPr/>
              <p14:nvPr/>
            </p14:nvContentPartPr>
            <p14:xfrm>
              <a:off x="4311650" y="2749550"/>
              <a:ext cx="12700" cy="360"/>
            </p14:xfrm>
          </p:contentPart>
        </mc:Choice>
        <mc:Fallback xmlns="">
          <p:pic>
            <p:nvPicPr>
              <p:cNvPr id="33" name="墨迹 32"/>
            </p:nvPicPr>
            <p:blipFill>
              <a:blip r:embed="rId22"/>
            </p:blipFill>
            <p:spPr>
              <a:xfrm>
                <a:off x="4311650" y="2749550"/>
                <a:ext cx="12700" cy="360"/>
              </a:xfrm>
              <a:prstGeom prst="rect"/>
            </p:spPr>
          </p:pic>
        </mc:Fallback>
      </mc:AlternateContent>
      <mc:AlternateContent xmlns:mc="http://schemas.openxmlformats.org/markup-compatibility/2006" xmlns:p14="http://schemas.microsoft.com/office/powerpoint/2010/main">
        <mc:Choice Requires="p14">
          <p:contentPart r:id="rId55" p14:bwMode="auto">
            <p14:nvContentPartPr>
              <p14:cNvPr id="34" name="墨迹 33"/>
              <p14:cNvContentPartPr/>
              <p14:nvPr/>
            </p14:nvContentPartPr>
            <p14:xfrm>
              <a:off x="5657850" y="2647950"/>
              <a:ext cx="12700" cy="360"/>
            </p14:xfrm>
          </p:contentPart>
        </mc:Choice>
        <mc:Fallback xmlns="">
          <p:pic>
            <p:nvPicPr>
              <p:cNvPr id="34" name="墨迹 33"/>
            </p:nvPicPr>
            <p:blipFill>
              <a:blip r:embed="rId22"/>
            </p:blipFill>
            <p:spPr>
              <a:xfrm>
                <a:off x="5657850" y="2647950"/>
                <a:ext cx="12700" cy="360"/>
              </a:xfrm>
              <a:prstGeom prst="rect"/>
            </p:spPr>
          </p:pic>
        </mc:Fallback>
      </mc:AlternateContent>
      <mc:AlternateContent xmlns:mc="http://schemas.openxmlformats.org/markup-compatibility/2006" xmlns:p14="http://schemas.microsoft.com/office/powerpoint/2010/main">
        <mc:Choice Requires="p14">
          <p:contentPart r:id="rId56" p14:bwMode="auto">
            <p14:nvContentPartPr>
              <p14:cNvPr id="35" name="墨迹 34"/>
              <p14:cNvContentPartPr/>
              <p14:nvPr/>
            </p14:nvContentPartPr>
            <p14:xfrm>
              <a:off x="4641850" y="2051050"/>
              <a:ext cx="939800" cy="590550"/>
            </p14:xfrm>
          </p:contentPart>
        </mc:Choice>
        <mc:Fallback xmlns="">
          <p:pic>
            <p:nvPicPr>
              <p:cNvPr id="35" name="墨迹 34"/>
            </p:nvPicPr>
            <p:blipFill>
              <a:blip r:embed="rId57"/>
            </p:blipFill>
            <p:spPr>
              <a:xfrm>
                <a:off x="4641850" y="2051050"/>
                <a:ext cx="939800" cy="590550"/>
              </a:xfrm>
              <a:prstGeom prst="rect"/>
            </p:spPr>
          </p:pic>
        </mc:Fallback>
      </mc:AlternateContent>
      <mc:AlternateContent xmlns:mc="http://schemas.openxmlformats.org/markup-compatibility/2006" xmlns:p14="http://schemas.microsoft.com/office/powerpoint/2010/main">
        <mc:Choice Requires="p14">
          <p:contentPart r:id="rId58" p14:bwMode="auto">
            <p14:nvContentPartPr>
              <p14:cNvPr id="36" name="墨迹 35"/>
              <p14:cNvContentPartPr/>
              <p14:nvPr/>
            </p14:nvContentPartPr>
            <p14:xfrm>
              <a:off x="4616450" y="2635250"/>
              <a:ext cx="571500" cy="44450"/>
            </p14:xfrm>
          </p:contentPart>
        </mc:Choice>
        <mc:Fallback xmlns="">
          <p:pic>
            <p:nvPicPr>
              <p:cNvPr id="36" name="墨迹 35"/>
            </p:nvPicPr>
            <p:blipFill>
              <a:blip r:embed="rId59"/>
            </p:blipFill>
            <p:spPr>
              <a:xfrm>
                <a:off x="4616450" y="2635250"/>
                <a:ext cx="571500" cy="44450"/>
              </a:xfrm>
              <a:prstGeom prst="rect"/>
            </p:spPr>
          </p:pic>
        </mc:Fallback>
      </mc:AlternateContent>
      <mc:AlternateContent xmlns:mc="http://schemas.openxmlformats.org/markup-compatibility/2006" xmlns:p14="http://schemas.microsoft.com/office/powerpoint/2010/main">
        <mc:Choice Requires="p14">
          <p:contentPart r:id="rId60" p14:bwMode="auto">
            <p14:nvContentPartPr>
              <p14:cNvPr id="37" name="墨迹 36"/>
              <p14:cNvContentPartPr/>
              <p14:nvPr/>
            </p14:nvContentPartPr>
            <p14:xfrm>
              <a:off x="6413500" y="2781300"/>
              <a:ext cx="577850" cy="57150"/>
            </p14:xfrm>
          </p:contentPart>
        </mc:Choice>
        <mc:Fallback xmlns="">
          <p:pic>
            <p:nvPicPr>
              <p:cNvPr id="37" name="墨迹 36"/>
            </p:nvPicPr>
            <p:blipFill>
              <a:blip r:embed="rId61"/>
            </p:blipFill>
            <p:spPr>
              <a:xfrm>
                <a:off x="6413500" y="2781300"/>
                <a:ext cx="577850" cy="57150"/>
              </a:xfrm>
              <a:prstGeom prst="rect"/>
            </p:spPr>
          </p:pic>
        </mc:Fallback>
      </mc:AlternateContent>
      <mc:AlternateContent xmlns:mc="http://schemas.openxmlformats.org/markup-compatibility/2006" xmlns:p14="http://schemas.microsoft.com/office/powerpoint/2010/main">
        <mc:Choice Requires="p14">
          <p:contentPart r:id="rId62" p14:bwMode="auto">
            <p14:nvContentPartPr>
              <p14:cNvPr id="38" name="墨迹 37"/>
              <p14:cNvContentPartPr/>
              <p14:nvPr/>
            </p14:nvContentPartPr>
            <p14:xfrm>
              <a:off x="7613650" y="2679700"/>
              <a:ext cx="1568450" cy="44450"/>
            </p14:xfrm>
          </p:contentPart>
        </mc:Choice>
        <mc:Fallback xmlns="">
          <p:pic>
            <p:nvPicPr>
              <p:cNvPr id="38" name="墨迹 37"/>
            </p:nvPicPr>
            <p:blipFill>
              <a:blip r:embed="rId63"/>
            </p:blipFill>
            <p:spPr>
              <a:xfrm>
                <a:off x="7613650" y="2679700"/>
                <a:ext cx="1568450" cy="44450"/>
              </a:xfrm>
              <a:prstGeom prst="rect"/>
            </p:spPr>
          </p:pic>
        </mc:Fallback>
      </mc:AlternateContent>
      <mc:AlternateContent xmlns:mc="http://schemas.openxmlformats.org/markup-compatibility/2006" xmlns:p14="http://schemas.microsoft.com/office/powerpoint/2010/main">
        <mc:Choice Requires="p14">
          <p:contentPart r:id="rId64" p14:bwMode="auto">
            <p14:nvContentPartPr>
              <p14:cNvPr id="39" name="墨迹 38"/>
              <p14:cNvContentPartPr/>
              <p14:nvPr/>
            </p14:nvContentPartPr>
            <p14:xfrm>
              <a:off x="7816850" y="2622550"/>
              <a:ext cx="1447800" cy="12700"/>
            </p14:xfrm>
          </p:contentPart>
        </mc:Choice>
        <mc:Fallback xmlns="">
          <p:pic>
            <p:nvPicPr>
              <p:cNvPr id="39" name="墨迹 38"/>
            </p:nvPicPr>
            <p:blipFill>
              <a:blip r:embed="rId65"/>
            </p:blipFill>
            <p:spPr>
              <a:xfrm>
                <a:off x="7816850" y="2622550"/>
                <a:ext cx="1447800" cy="12700"/>
              </a:xfrm>
              <a:prstGeom prst="rect"/>
            </p:spPr>
          </p:pic>
        </mc:Fallback>
      </mc:AlternateContent>
      <mc:AlternateContent xmlns:mc="http://schemas.openxmlformats.org/markup-compatibility/2006" xmlns:p14="http://schemas.microsoft.com/office/powerpoint/2010/main">
        <mc:Choice Requires="p14">
          <p:contentPart r:id="rId66" p14:bwMode="auto">
            <p14:nvContentPartPr>
              <p14:cNvPr id="40" name="墨迹 39"/>
              <p14:cNvContentPartPr/>
              <p14:nvPr/>
            </p14:nvContentPartPr>
            <p14:xfrm>
              <a:off x="9251950" y="2203450"/>
              <a:ext cx="342900" cy="603250"/>
            </p14:xfrm>
          </p:contentPart>
        </mc:Choice>
        <mc:Fallback xmlns="">
          <p:pic>
            <p:nvPicPr>
              <p:cNvPr id="40" name="墨迹 39"/>
            </p:nvPicPr>
            <p:blipFill>
              <a:blip r:embed="rId67"/>
            </p:blipFill>
            <p:spPr>
              <a:xfrm>
                <a:off x="9251950" y="2203450"/>
                <a:ext cx="342900" cy="603250"/>
              </a:xfrm>
              <a:prstGeom prst="rect"/>
            </p:spPr>
          </p:pic>
        </mc:Fallback>
      </mc:AlternateContent>
      <mc:AlternateContent xmlns:mc="http://schemas.openxmlformats.org/markup-compatibility/2006" xmlns:p14="http://schemas.microsoft.com/office/powerpoint/2010/main">
        <mc:Choice Requires="p14">
          <p:contentPart r:id="rId68" p14:bwMode="auto">
            <p14:nvContentPartPr>
              <p14:cNvPr id="41" name="墨迹 40"/>
              <p14:cNvContentPartPr/>
              <p14:nvPr/>
            </p14:nvContentPartPr>
            <p14:xfrm>
              <a:off x="438150" y="2800350"/>
              <a:ext cx="1682750" cy="641350"/>
            </p14:xfrm>
          </p:contentPart>
        </mc:Choice>
        <mc:Fallback xmlns="">
          <p:pic>
            <p:nvPicPr>
              <p:cNvPr id="41" name="墨迹 40"/>
            </p:nvPicPr>
            <p:blipFill>
              <a:blip r:embed="rId69"/>
            </p:blipFill>
            <p:spPr>
              <a:xfrm>
                <a:off x="438150" y="2800350"/>
                <a:ext cx="1682750" cy="641350"/>
              </a:xfrm>
              <a:prstGeom prst="rect"/>
            </p:spPr>
          </p:pic>
        </mc:Fallback>
      </mc:AlternateContent>
      <mc:AlternateContent xmlns:mc="http://schemas.openxmlformats.org/markup-compatibility/2006" xmlns:p14="http://schemas.microsoft.com/office/powerpoint/2010/main">
        <mc:Choice Requires="p14">
          <p:contentPart r:id="rId70" p14:bwMode="auto">
            <p14:nvContentPartPr>
              <p14:cNvPr id="42" name="墨迹 41"/>
              <p14:cNvContentPartPr/>
              <p14:nvPr/>
            </p14:nvContentPartPr>
            <p14:xfrm>
              <a:off x="1993900" y="3308350"/>
              <a:ext cx="800100" cy="31750"/>
            </p14:xfrm>
          </p:contentPart>
        </mc:Choice>
        <mc:Fallback xmlns="">
          <p:pic>
            <p:nvPicPr>
              <p:cNvPr id="42" name="墨迹 41"/>
            </p:nvPicPr>
            <p:blipFill>
              <a:blip r:embed="rId71"/>
            </p:blipFill>
            <p:spPr>
              <a:xfrm>
                <a:off x="1993900" y="3308350"/>
                <a:ext cx="800100" cy="31750"/>
              </a:xfrm>
              <a:prstGeom prst="rect"/>
            </p:spPr>
          </p:pic>
        </mc:Fallback>
      </mc:AlternateContent>
      <mc:AlternateContent xmlns:mc="http://schemas.openxmlformats.org/markup-compatibility/2006" xmlns:p14="http://schemas.microsoft.com/office/powerpoint/2010/main">
        <mc:Choice Requires="p14">
          <p:contentPart r:id="rId72" p14:bwMode="auto">
            <p14:nvContentPartPr>
              <p14:cNvPr id="43" name="墨迹 42"/>
              <p14:cNvContentPartPr/>
              <p14:nvPr/>
            </p14:nvContentPartPr>
            <p14:xfrm>
              <a:off x="1981200" y="3403600"/>
              <a:ext cx="825500" cy="19050"/>
            </p14:xfrm>
          </p:contentPart>
        </mc:Choice>
        <mc:Fallback xmlns="">
          <p:pic>
            <p:nvPicPr>
              <p:cNvPr id="43" name="墨迹 42"/>
            </p:nvPicPr>
            <p:blipFill>
              <a:blip r:embed="rId73"/>
            </p:blipFill>
            <p:spPr>
              <a:xfrm>
                <a:off x="1981200" y="3403600"/>
                <a:ext cx="825500" cy="19050"/>
              </a:xfrm>
              <a:prstGeom prst="rect"/>
            </p:spPr>
          </p:pic>
        </mc:Fallback>
      </mc:AlternateContent>
      <mc:AlternateContent xmlns:mc="http://schemas.openxmlformats.org/markup-compatibility/2006" xmlns:p14="http://schemas.microsoft.com/office/powerpoint/2010/main">
        <mc:Choice Requires="p14">
          <p:contentPart r:id="rId74" p14:bwMode="auto">
            <p14:nvContentPartPr>
              <p14:cNvPr id="44" name="墨迹 43"/>
              <p14:cNvContentPartPr/>
              <p14:nvPr/>
            </p14:nvContentPartPr>
            <p14:xfrm>
              <a:off x="2628900" y="2711450"/>
              <a:ext cx="2139950" cy="831850"/>
            </p14:xfrm>
          </p:contentPart>
        </mc:Choice>
        <mc:Fallback xmlns="">
          <p:pic>
            <p:nvPicPr>
              <p:cNvPr id="44" name="墨迹 43"/>
            </p:nvPicPr>
            <p:blipFill>
              <a:blip r:embed="rId75"/>
            </p:blipFill>
            <p:spPr>
              <a:xfrm>
                <a:off x="2628900" y="2711450"/>
                <a:ext cx="2139950" cy="831850"/>
              </a:xfrm>
              <a:prstGeom prst="rect"/>
            </p:spPr>
          </p:pic>
        </mc:Fallback>
      </mc:AlternateContent>
      <mc:AlternateContent xmlns:mc="http://schemas.openxmlformats.org/markup-compatibility/2006" xmlns:p14="http://schemas.microsoft.com/office/powerpoint/2010/main">
        <mc:Choice Requires="p14">
          <p:contentPart r:id="rId76" p14:bwMode="auto">
            <p14:nvContentPartPr>
              <p14:cNvPr id="45" name="墨迹 44"/>
              <p14:cNvContentPartPr/>
              <p14:nvPr/>
            </p14:nvContentPartPr>
            <p14:xfrm>
              <a:off x="3384550" y="3219450"/>
              <a:ext cx="2051050" cy="31750"/>
            </p14:xfrm>
          </p:contentPart>
        </mc:Choice>
        <mc:Fallback xmlns="">
          <p:pic>
            <p:nvPicPr>
              <p:cNvPr id="45" name="墨迹 44"/>
            </p:nvPicPr>
            <p:blipFill>
              <a:blip r:embed="rId77"/>
            </p:blipFill>
            <p:spPr>
              <a:xfrm>
                <a:off x="3384550" y="3219450"/>
                <a:ext cx="2051050" cy="31750"/>
              </a:xfrm>
              <a:prstGeom prst="rect"/>
            </p:spPr>
          </p:pic>
        </mc:Fallback>
      </mc:AlternateContent>
      <mc:AlternateContent xmlns:mc="http://schemas.openxmlformats.org/markup-compatibility/2006" xmlns:p14="http://schemas.microsoft.com/office/powerpoint/2010/main">
        <mc:Choice Requires="p14">
          <p:contentPart r:id="rId78" p14:bwMode="auto">
            <p14:nvContentPartPr>
              <p14:cNvPr id="46" name="墨迹 45"/>
              <p14:cNvContentPartPr/>
              <p14:nvPr/>
            </p14:nvContentPartPr>
            <p14:xfrm>
              <a:off x="5607050" y="3225800"/>
              <a:ext cx="12700" cy="360"/>
            </p14:xfrm>
          </p:contentPart>
        </mc:Choice>
        <mc:Fallback xmlns="">
          <p:pic>
            <p:nvPicPr>
              <p:cNvPr id="46" name="墨迹 45"/>
            </p:nvPicPr>
            <p:blipFill>
              <a:blip r:embed="rId22"/>
            </p:blipFill>
            <p:spPr>
              <a:xfrm>
                <a:off x="5607050" y="3225800"/>
                <a:ext cx="12700" cy="360"/>
              </a:xfrm>
              <a:prstGeom prst="rect"/>
            </p:spPr>
          </p:pic>
        </mc:Fallback>
      </mc:AlternateContent>
      <mc:AlternateContent xmlns:mc="http://schemas.openxmlformats.org/markup-compatibility/2006" xmlns:p14="http://schemas.microsoft.com/office/powerpoint/2010/main">
        <mc:Choice Requires="p14">
          <p:contentPart r:id="rId79" p14:bwMode="auto">
            <p14:nvContentPartPr>
              <p14:cNvPr id="47" name="墨迹 46"/>
              <p14:cNvContentPartPr/>
              <p14:nvPr/>
            </p14:nvContentPartPr>
            <p14:xfrm>
              <a:off x="6496050" y="2870200"/>
              <a:ext cx="1143000" cy="476250"/>
            </p14:xfrm>
          </p:contentPart>
        </mc:Choice>
        <mc:Fallback xmlns="">
          <p:pic>
            <p:nvPicPr>
              <p:cNvPr id="47" name="墨迹 46"/>
            </p:nvPicPr>
            <p:blipFill>
              <a:blip r:embed="rId80"/>
            </p:blipFill>
            <p:spPr>
              <a:xfrm>
                <a:off x="6496050" y="2870200"/>
                <a:ext cx="1143000" cy="476250"/>
              </a:xfrm>
              <a:prstGeom prst="rect"/>
            </p:spPr>
          </p:pic>
        </mc:Fallback>
      </mc:AlternateContent>
      <mc:AlternateContent xmlns:mc="http://schemas.openxmlformats.org/markup-compatibility/2006" xmlns:p14="http://schemas.microsoft.com/office/powerpoint/2010/main">
        <mc:Choice Requires="p14">
          <p:contentPart r:id="rId81" p14:bwMode="auto">
            <p14:nvContentPartPr>
              <p14:cNvPr id="48" name="墨迹 47"/>
              <p14:cNvContentPartPr/>
              <p14:nvPr/>
            </p14:nvContentPartPr>
            <p14:xfrm>
              <a:off x="7785100" y="2882900"/>
              <a:ext cx="1320800" cy="450850"/>
            </p14:xfrm>
          </p:contentPart>
        </mc:Choice>
        <mc:Fallback xmlns="">
          <p:pic>
            <p:nvPicPr>
              <p:cNvPr id="48" name="墨迹 47"/>
            </p:nvPicPr>
            <p:blipFill>
              <a:blip r:embed="rId82"/>
            </p:blipFill>
            <p:spPr>
              <a:xfrm>
                <a:off x="7785100" y="2882900"/>
                <a:ext cx="1320800" cy="450850"/>
              </a:xfrm>
              <a:prstGeom prst="rect"/>
            </p:spPr>
          </p:pic>
        </mc:Fallback>
      </mc:AlternateContent>
      <mc:AlternateContent xmlns:mc="http://schemas.openxmlformats.org/markup-compatibility/2006" xmlns:p14="http://schemas.microsoft.com/office/powerpoint/2010/main">
        <mc:Choice Requires="p14">
          <p:contentPart r:id="rId83" p14:bwMode="auto">
            <p14:nvContentPartPr>
              <p14:cNvPr id="49" name="墨迹 48"/>
              <p14:cNvContentPartPr/>
              <p14:nvPr/>
            </p14:nvContentPartPr>
            <p14:xfrm>
              <a:off x="7048500" y="3302000"/>
              <a:ext cx="2209800" cy="146050"/>
            </p14:xfrm>
          </p:contentPart>
        </mc:Choice>
        <mc:Fallback xmlns="">
          <p:pic>
            <p:nvPicPr>
              <p:cNvPr id="49" name="墨迹 48"/>
            </p:nvPicPr>
            <p:blipFill>
              <a:blip r:embed="rId84"/>
            </p:blipFill>
            <p:spPr>
              <a:xfrm>
                <a:off x="7048500" y="3302000"/>
                <a:ext cx="2209800" cy="146050"/>
              </a:xfrm>
              <a:prstGeom prst="rect"/>
            </p:spPr>
          </p:pic>
        </mc:Fallback>
      </mc:AlternateContent>
      <mc:AlternateContent xmlns:mc="http://schemas.openxmlformats.org/markup-compatibility/2006" xmlns:p14="http://schemas.microsoft.com/office/powerpoint/2010/main">
        <mc:Choice Requires="p14">
          <p:contentPart r:id="rId85" p14:bwMode="auto">
            <p14:nvContentPartPr>
              <p14:cNvPr id="50" name="墨迹 49"/>
              <p14:cNvContentPartPr/>
              <p14:nvPr/>
            </p14:nvContentPartPr>
            <p14:xfrm>
              <a:off x="7486650" y="3333750"/>
              <a:ext cx="1358900" cy="12700"/>
            </p14:xfrm>
          </p:contentPart>
        </mc:Choice>
        <mc:Fallback xmlns="">
          <p:pic>
            <p:nvPicPr>
              <p:cNvPr id="50" name="墨迹 49"/>
            </p:nvPicPr>
            <p:blipFill>
              <a:blip r:embed="rId86"/>
            </p:blipFill>
            <p:spPr>
              <a:xfrm>
                <a:off x="7486650" y="3333750"/>
                <a:ext cx="1358900" cy="12700"/>
              </a:xfrm>
              <a:prstGeom prst="rect"/>
            </p:spPr>
          </p:pic>
        </mc:Fallback>
      </mc:AlternateContent>
      <mc:AlternateContent xmlns:mc="http://schemas.openxmlformats.org/markup-compatibility/2006" xmlns:p14="http://schemas.microsoft.com/office/powerpoint/2010/main">
        <mc:Choice Requires="p14">
          <p:contentPart r:id="rId87" p14:bwMode="auto">
            <p14:nvContentPartPr>
              <p14:cNvPr id="51" name="墨迹 50"/>
              <p14:cNvContentPartPr/>
              <p14:nvPr/>
            </p14:nvContentPartPr>
            <p14:xfrm>
              <a:off x="1479550" y="3257550"/>
              <a:ext cx="438150" cy="158750"/>
            </p14:xfrm>
          </p:contentPart>
        </mc:Choice>
        <mc:Fallback xmlns="">
          <p:pic>
            <p:nvPicPr>
              <p:cNvPr id="51" name="墨迹 50"/>
            </p:nvPicPr>
            <p:blipFill>
              <a:blip r:embed="rId88"/>
            </p:blipFill>
            <p:spPr>
              <a:xfrm>
                <a:off x="1479550" y="3257550"/>
                <a:ext cx="438150" cy="158750"/>
              </a:xfrm>
              <a:prstGeom prst="rect"/>
            </p:spPr>
          </p:pic>
        </mc:Fallback>
      </mc:AlternateContent>
      <mc:AlternateContent xmlns:mc="http://schemas.openxmlformats.org/markup-compatibility/2006" xmlns:p14="http://schemas.microsoft.com/office/powerpoint/2010/main">
        <mc:Choice Requires="p14">
          <p:contentPart r:id="rId89" p14:bwMode="auto">
            <p14:nvContentPartPr>
              <p14:cNvPr id="52" name="墨迹 51"/>
              <p14:cNvContentPartPr/>
              <p14:nvPr/>
            </p14:nvContentPartPr>
            <p14:xfrm>
              <a:off x="4514850" y="3327400"/>
              <a:ext cx="234950" cy="88900"/>
            </p14:xfrm>
          </p:contentPart>
        </mc:Choice>
        <mc:Fallback xmlns="">
          <p:pic>
            <p:nvPicPr>
              <p:cNvPr id="52" name="墨迹 51"/>
            </p:nvPicPr>
            <p:blipFill>
              <a:blip r:embed="rId90"/>
            </p:blipFill>
            <p:spPr>
              <a:xfrm>
                <a:off x="4514850" y="3327400"/>
                <a:ext cx="234950" cy="88900"/>
              </a:xfrm>
              <a:prstGeom prst="rect"/>
            </p:spPr>
          </p:pic>
        </mc:Fallback>
      </mc:AlternateContent>
      <mc:AlternateContent xmlns:mc="http://schemas.openxmlformats.org/markup-compatibility/2006" xmlns:p14="http://schemas.microsoft.com/office/powerpoint/2010/main">
        <mc:Choice Requires="p14">
          <p:contentPart r:id="rId91" p14:bwMode="auto">
            <p14:nvContentPartPr>
              <p14:cNvPr id="53" name="墨迹 52"/>
              <p14:cNvContentPartPr/>
              <p14:nvPr/>
            </p14:nvContentPartPr>
            <p14:xfrm>
              <a:off x="5226050" y="3333750"/>
              <a:ext cx="12700" cy="360"/>
            </p14:xfrm>
          </p:contentPart>
        </mc:Choice>
        <mc:Fallback xmlns="">
          <p:pic>
            <p:nvPicPr>
              <p:cNvPr id="53" name="墨迹 52"/>
            </p:nvPicPr>
            <p:blipFill>
              <a:blip r:embed="rId22"/>
            </p:blipFill>
            <p:spPr>
              <a:xfrm>
                <a:off x="5226050" y="3333750"/>
                <a:ext cx="12700" cy="360"/>
              </a:xfrm>
              <a:prstGeom prst="rect"/>
            </p:spPr>
          </p:pic>
        </mc:Fallback>
      </mc:AlternateContent>
      <mc:AlternateContent xmlns:mc="http://schemas.openxmlformats.org/markup-compatibility/2006" xmlns:p14="http://schemas.microsoft.com/office/powerpoint/2010/main">
        <mc:Choice Requires="p14">
          <p:contentPart r:id="rId92" p14:bwMode="auto">
            <p14:nvContentPartPr>
              <p14:cNvPr id="54" name="墨迹 53"/>
              <p14:cNvContentPartPr/>
              <p14:nvPr/>
            </p14:nvContentPartPr>
            <p14:xfrm>
              <a:off x="4908550" y="3340100"/>
              <a:ext cx="285750" cy="19050"/>
            </p14:xfrm>
          </p:contentPart>
        </mc:Choice>
        <mc:Fallback xmlns="">
          <p:pic>
            <p:nvPicPr>
              <p:cNvPr id="54" name="墨迹 53"/>
            </p:nvPicPr>
            <p:blipFill>
              <a:blip r:embed="rId93"/>
            </p:blipFill>
            <p:spPr>
              <a:xfrm>
                <a:off x="4908550" y="3340100"/>
                <a:ext cx="285750" cy="19050"/>
              </a:xfrm>
              <a:prstGeom prst="rect"/>
            </p:spPr>
          </p:pic>
        </mc:Fallback>
      </mc:AlternateContent>
      <mc:AlternateContent xmlns:mc="http://schemas.openxmlformats.org/markup-compatibility/2006" xmlns:p14="http://schemas.microsoft.com/office/powerpoint/2010/main">
        <mc:Choice Requires="p14">
          <p:contentPart r:id="rId94" p14:bwMode="auto">
            <p14:nvContentPartPr>
              <p14:cNvPr id="55" name="墨迹 54"/>
              <p14:cNvContentPartPr/>
              <p14:nvPr/>
            </p14:nvContentPartPr>
            <p14:xfrm>
              <a:off x="5111750" y="3251200"/>
              <a:ext cx="12700" cy="360"/>
            </p14:xfrm>
          </p:contentPart>
        </mc:Choice>
        <mc:Fallback xmlns="">
          <p:pic>
            <p:nvPicPr>
              <p:cNvPr id="55" name="墨迹 54"/>
            </p:nvPicPr>
            <p:blipFill>
              <a:blip r:embed="rId22"/>
            </p:blipFill>
            <p:spPr>
              <a:xfrm>
                <a:off x="5111750" y="3251200"/>
                <a:ext cx="12700" cy="360"/>
              </a:xfrm>
              <a:prstGeom prst="rect"/>
            </p:spPr>
          </p:pic>
        </mc:Fallback>
      </mc:AlternateContent>
      <mc:AlternateContent xmlns:mc="http://schemas.openxmlformats.org/markup-compatibility/2006" xmlns:p14="http://schemas.microsoft.com/office/powerpoint/2010/main">
        <mc:Choice Requires="p14">
          <p:contentPart r:id="rId95" p14:bwMode="auto">
            <p14:nvContentPartPr>
              <p14:cNvPr id="56" name="墨迹 55"/>
              <p14:cNvContentPartPr/>
              <p14:nvPr/>
            </p14:nvContentPartPr>
            <p14:xfrm>
              <a:off x="5238750" y="3289300"/>
              <a:ext cx="12700" cy="360"/>
            </p14:xfrm>
          </p:contentPart>
        </mc:Choice>
        <mc:Fallback xmlns="">
          <p:pic>
            <p:nvPicPr>
              <p:cNvPr id="56" name="墨迹 55"/>
            </p:nvPicPr>
            <p:blipFill>
              <a:blip r:embed="rId22"/>
            </p:blipFill>
            <p:spPr>
              <a:xfrm>
                <a:off x="5238750" y="3289300"/>
                <a:ext cx="12700" cy="360"/>
              </a:xfrm>
              <a:prstGeom prst="rect"/>
            </p:spPr>
          </p:pic>
        </mc:Fallback>
      </mc:AlternateContent>
      <mc:AlternateContent xmlns:mc="http://schemas.openxmlformats.org/markup-compatibility/2006" xmlns:p14="http://schemas.microsoft.com/office/powerpoint/2010/main">
        <mc:Choice Requires="p14">
          <p:contentPart r:id="rId96" p14:bwMode="auto">
            <p14:nvContentPartPr>
              <p14:cNvPr id="57" name="墨迹 56"/>
              <p14:cNvContentPartPr/>
              <p14:nvPr/>
            </p14:nvContentPartPr>
            <p14:xfrm>
              <a:off x="5245100" y="3409950"/>
              <a:ext cx="6350" cy="6350"/>
            </p14:xfrm>
          </p:contentPart>
        </mc:Choice>
        <mc:Fallback xmlns="">
          <p:pic>
            <p:nvPicPr>
              <p:cNvPr id="57" name="墨迹 56"/>
            </p:nvPicPr>
            <p:blipFill>
              <a:blip r:embed="rId97"/>
            </p:blipFill>
            <p:spPr>
              <a:xfrm>
                <a:off x="5245100" y="3409950"/>
                <a:ext cx="6350" cy="6350"/>
              </a:xfrm>
              <a:prstGeom prst="rect"/>
            </p:spPr>
          </p:pic>
        </mc:Fallback>
      </mc:AlternateContent>
      <mc:AlternateContent xmlns:mc="http://schemas.openxmlformats.org/markup-compatibility/2006" xmlns:p14="http://schemas.microsoft.com/office/powerpoint/2010/main">
        <mc:Choice Requires="p14">
          <p:contentPart r:id="rId98" p14:bwMode="auto">
            <p14:nvContentPartPr>
              <p14:cNvPr id="58" name="墨迹 57"/>
              <p14:cNvContentPartPr/>
              <p14:nvPr/>
            </p14:nvContentPartPr>
            <p14:xfrm>
              <a:off x="5626100" y="3390900"/>
              <a:ext cx="12700" cy="360"/>
            </p14:xfrm>
          </p:contentPart>
        </mc:Choice>
        <mc:Fallback xmlns="">
          <p:pic>
            <p:nvPicPr>
              <p:cNvPr id="58" name="墨迹 57"/>
            </p:nvPicPr>
            <p:blipFill>
              <a:blip r:embed="rId22"/>
            </p:blipFill>
            <p:spPr>
              <a:xfrm>
                <a:off x="5626100" y="3390900"/>
                <a:ext cx="12700" cy="360"/>
              </a:xfrm>
              <a:prstGeom prst="rect"/>
            </p:spPr>
          </p:pic>
        </mc:Fallback>
      </mc:AlternateContent>
      <mc:AlternateContent xmlns:mc="http://schemas.openxmlformats.org/markup-compatibility/2006" xmlns:p14="http://schemas.microsoft.com/office/powerpoint/2010/main">
        <mc:Choice Requires="p14">
          <p:contentPart r:id="rId99" p14:bwMode="auto">
            <p14:nvContentPartPr>
              <p14:cNvPr id="59" name="墨迹 58"/>
              <p14:cNvContentPartPr/>
              <p14:nvPr/>
            </p14:nvContentPartPr>
            <p14:xfrm>
              <a:off x="5207000" y="3244850"/>
              <a:ext cx="12700" cy="360"/>
            </p14:xfrm>
          </p:contentPart>
        </mc:Choice>
        <mc:Fallback xmlns="">
          <p:pic>
            <p:nvPicPr>
              <p:cNvPr id="59" name="墨迹 58"/>
            </p:nvPicPr>
            <p:blipFill>
              <a:blip r:embed="rId22"/>
            </p:blipFill>
            <p:spPr>
              <a:xfrm>
                <a:off x="5207000" y="3244850"/>
                <a:ext cx="12700" cy="360"/>
              </a:xfrm>
              <a:prstGeom prst="rect"/>
            </p:spPr>
          </p:pic>
        </mc:Fallback>
      </mc:AlternateContent>
      <mc:AlternateContent xmlns:mc="http://schemas.openxmlformats.org/markup-compatibility/2006" xmlns:p14="http://schemas.microsoft.com/office/powerpoint/2010/main">
        <mc:Choice Requires="p14">
          <p:contentPart r:id="rId100" p14:bwMode="auto">
            <p14:nvContentPartPr>
              <p14:cNvPr id="60" name="墨迹 59"/>
              <p14:cNvContentPartPr/>
              <p14:nvPr/>
            </p14:nvContentPartPr>
            <p14:xfrm>
              <a:off x="5676900" y="3448050"/>
              <a:ext cx="12700" cy="360"/>
            </p14:xfrm>
          </p:contentPart>
        </mc:Choice>
        <mc:Fallback xmlns="">
          <p:pic>
            <p:nvPicPr>
              <p:cNvPr id="60" name="墨迹 59"/>
            </p:nvPicPr>
            <p:blipFill>
              <a:blip r:embed="rId22"/>
            </p:blipFill>
            <p:spPr>
              <a:xfrm>
                <a:off x="5676900" y="3448050"/>
                <a:ext cx="12700" cy="360"/>
              </a:xfrm>
              <a:prstGeom prst="rect"/>
            </p:spPr>
          </p:pic>
        </mc:Fallback>
      </mc:AlternateContent>
      <mc:AlternateContent xmlns:mc="http://schemas.openxmlformats.org/markup-compatibility/2006" xmlns:p14="http://schemas.microsoft.com/office/powerpoint/2010/main">
        <mc:Choice Requires="p14">
          <p:contentPart r:id="rId101" p14:bwMode="auto">
            <p14:nvContentPartPr>
              <p14:cNvPr id="61" name="墨迹 60"/>
              <p14:cNvContentPartPr/>
              <p14:nvPr/>
            </p14:nvContentPartPr>
            <p14:xfrm>
              <a:off x="3422650" y="3225800"/>
              <a:ext cx="1339850" cy="44450"/>
            </p14:xfrm>
          </p:contentPart>
        </mc:Choice>
        <mc:Fallback xmlns="">
          <p:pic>
            <p:nvPicPr>
              <p:cNvPr id="61" name="墨迹 60"/>
            </p:nvPicPr>
            <p:blipFill>
              <a:blip r:embed="rId102"/>
            </p:blipFill>
            <p:spPr>
              <a:xfrm>
                <a:off x="3422650" y="3225800"/>
                <a:ext cx="1339850" cy="44450"/>
              </a:xfrm>
              <a:prstGeom prst="rect"/>
            </p:spPr>
          </p:pic>
        </mc:Fallback>
      </mc:AlternateContent>
      <mc:AlternateContent xmlns:mc="http://schemas.openxmlformats.org/markup-compatibility/2006" xmlns:p14="http://schemas.microsoft.com/office/powerpoint/2010/main">
        <mc:Choice Requires="p14">
          <p:contentPart r:id="rId103" p14:bwMode="auto">
            <p14:nvContentPartPr>
              <p14:cNvPr id="62" name="墨迹 61"/>
              <p14:cNvContentPartPr/>
              <p14:nvPr/>
            </p14:nvContentPartPr>
            <p14:xfrm>
              <a:off x="6064250" y="2768600"/>
              <a:ext cx="1936750" cy="603250"/>
            </p14:xfrm>
          </p:contentPart>
        </mc:Choice>
        <mc:Fallback xmlns="">
          <p:pic>
            <p:nvPicPr>
              <p:cNvPr id="62" name="墨迹 61"/>
            </p:nvPicPr>
            <p:blipFill>
              <a:blip r:embed="rId104"/>
            </p:blipFill>
            <p:spPr>
              <a:xfrm>
                <a:off x="6064250" y="2768600"/>
                <a:ext cx="1936750" cy="603250"/>
              </a:xfrm>
              <a:prstGeom prst="rect"/>
            </p:spPr>
          </p:pic>
        </mc:Fallback>
      </mc:AlternateContent>
      <mc:AlternateContent xmlns:mc="http://schemas.openxmlformats.org/markup-compatibility/2006" xmlns:p14="http://schemas.microsoft.com/office/powerpoint/2010/main">
        <mc:Choice Requires="p14">
          <p:contentPart r:id="rId105" p14:bwMode="auto">
            <p14:nvContentPartPr>
              <p14:cNvPr id="63" name="墨迹 62"/>
              <p14:cNvContentPartPr/>
              <p14:nvPr/>
            </p14:nvContentPartPr>
            <p14:xfrm>
              <a:off x="7505700" y="3327400"/>
              <a:ext cx="1905000" cy="88900"/>
            </p14:xfrm>
          </p:contentPart>
        </mc:Choice>
        <mc:Fallback xmlns="">
          <p:pic>
            <p:nvPicPr>
              <p:cNvPr id="63" name="墨迹 62"/>
            </p:nvPicPr>
            <p:blipFill>
              <a:blip r:embed="rId106"/>
            </p:blipFill>
            <p:spPr>
              <a:xfrm>
                <a:off x="7505700" y="3327400"/>
                <a:ext cx="1905000" cy="88900"/>
              </a:xfrm>
              <a:prstGeom prst="rect"/>
            </p:spPr>
          </p:pic>
        </mc:Fallback>
      </mc:AlternateContent>
      <mc:AlternateContent xmlns:mc="http://schemas.openxmlformats.org/markup-compatibility/2006" xmlns:p14="http://schemas.microsoft.com/office/powerpoint/2010/main">
        <mc:Choice Requires="p14">
          <p:contentPart r:id="rId107" p14:bwMode="auto">
            <p14:nvContentPartPr>
              <p14:cNvPr id="64" name="墨迹 63"/>
              <p14:cNvContentPartPr/>
              <p14:nvPr/>
            </p14:nvContentPartPr>
            <p14:xfrm>
              <a:off x="7562850" y="3879850"/>
              <a:ext cx="12700" cy="360"/>
            </p14:xfrm>
          </p:contentPart>
        </mc:Choice>
        <mc:Fallback xmlns="">
          <p:pic>
            <p:nvPicPr>
              <p:cNvPr id="64" name="墨迹 63"/>
            </p:nvPicPr>
            <p:blipFill>
              <a:blip r:embed="rId22"/>
            </p:blipFill>
            <p:spPr>
              <a:xfrm>
                <a:off x="7562850" y="3879850"/>
                <a:ext cx="12700" cy="360"/>
              </a:xfrm>
              <a:prstGeom prst="rect"/>
            </p:spPr>
          </p:pic>
        </mc:Fallback>
      </mc:AlternateContent>
      <mc:AlternateContent xmlns:mc="http://schemas.openxmlformats.org/markup-compatibility/2006" xmlns:p14="http://schemas.microsoft.com/office/powerpoint/2010/main">
        <mc:Choice Requires="p14">
          <p:contentPart r:id="rId108" p14:bwMode="auto">
            <p14:nvContentPartPr>
              <p14:cNvPr id="65" name="墨迹 64"/>
              <p14:cNvContentPartPr/>
              <p14:nvPr/>
            </p14:nvContentPartPr>
            <p14:xfrm>
              <a:off x="762000" y="4038600"/>
              <a:ext cx="1174750" cy="50800"/>
            </p14:xfrm>
          </p:contentPart>
        </mc:Choice>
        <mc:Fallback xmlns="">
          <p:pic>
            <p:nvPicPr>
              <p:cNvPr id="65" name="墨迹 64"/>
            </p:nvPicPr>
            <p:blipFill>
              <a:blip r:embed="rId109"/>
            </p:blipFill>
            <p:spPr>
              <a:xfrm>
                <a:off x="762000" y="4038600"/>
                <a:ext cx="1174750" cy="50800"/>
              </a:xfrm>
              <a:prstGeom prst="rect"/>
            </p:spPr>
          </p:pic>
        </mc:Fallback>
      </mc:AlternateContent>
      <mc:AlternateContent xmlns:mc="http://schemas.openxmlformats.org/markup-compatibility/2006" xmlns:p14="http://schemas.microsoft.com/office/powerpoint/2010/main">
        <mc:Choice Requires="p14">
          <p:contentPart r:id="rId110" p14:bwMode="auto">
            <p14:nvContentPartPr>
              <p14:cNvPr id="66" name="墨迹 65"/>
              <p14:cNvContentPartPr/>
              <p14:nvPr/>
            </p14:nvContentPartPr>
            <p14:xfrm>
              <a:off x="850900" y="4127500"/>
              <a:ext cx="1066800" cy="44450"/>
            </p14:xfrm>
          </p:contentPart>
        </mc:Choice>
        <mc:Fallback xmlns="">
          <p:pic>
            <p:nvPicPr>
              <p:cNvPr id="66" name="墨迹 65"/>
            </p:nvPicPr>
            <p:blipFill>
              <a:blip r:embed="rId111"/>
            </p:blipFill>
            <p:spPr>
              <a:xfrm>
                <a:off x="850900" y="4127500"/>
                <a:ext cx="1066800" cy="44450"/>
              </a:xfrm>
              <a:prstGeom prst="rect"/>
            </p:spPr>
          </p:pic>
        </mc:Fallback>
      </mc:AlternateContent>
      <mc:AlternateContent xmlns:mc="http://schemas.openxmlformats.org/markup-compatibility/2006" xmlns:p14="http://schemas.microsoft.com/office/powerpoint/2010/main">
        <mc:Choice Requires="p14">
          <p:contentPart r:id="rId112" p14:bwMode="auto">
            <p14:nvContentPartPr>
              <p14:cNvPr id="67" name="墨迹 66"/>
              <p14:cNvContentPartPr/>
              <p14:nvPr/>
            </p14:nvContentPartPr>
            <p14:xfrm>
              <a:off x="2063750" y="4032250"/>
              <a:ext cx="558800" cy="38100"/>
            </p14:xfrm>
          </p:contentPart>
        </mc:Choice>
        <mc:Fallback xmlns="">
          <p:pic>
            <p:nvPicPr>
              <p:cNvPr id="67" name="墨迹 66"/>
            </p:nvPicPr>
            <p:blipFill>
              <a:blip r:embed="rId113"/>
            </p:blipFill>
            <p:spPr>
              <a:xfrm>
                <a:off x="2063750" y="4032250"/>
                <a:ext cx="558800" cy="38100"/>
              </a:xfrm>
              <a:prstGeom prst="rect"/>
            </p:spPr>
          </p:pic>
        </mc:Fallback>
      </mc:AlternateContent>
      <mc:AlternateContent xmlns:mc="http://schemas.openxmlformats.org/markup-compatibility/2006" xmlns:p14="http://schemas.microsoft.com/office/powerpoint/2010/main">
        <mc:Choice Requires="p14">
          <p:contentPart r:id="rId114" p14:bwMode="auto">
            <p14:nvContentPartPr>
              <p14:cNvPr id="68" name="墨迹 67"/>
              <p14:cNvContentPartPr/>
              <p14:nvPr/>
            </p14:nvContentPartPr>
            <p14:xfrm>
              <a:off x="2044700" y="4152900"/>
              <a:ext cx="546100" cy="31750"/>
            </p14:xfrm>
          </p:contentPart>
        </mc:Choice>
        <mc:Fallback xmlns="">
          <p:pic>
            <p:nvPicPr>
              <p:cNvPr id="68" name="墨迹 67"/>
            </p:nvPicPr>
            <p:blipFill>
              <a:blip r:embed="rId115"/>
            </p:blipFill>
            <p:spPr>
              <a:xfrm>
                <a:off x="2044700" y="4152900"/>
                <a:ext cx="546100" cy="31750"/>
              </a:xfrm>
              <a:prstGeom prst="rect"/>
            </p:spPr>
          </p:pic>
        </mc:Fallback>
      </mc:AlternateContent>
      <mc:AlternateContent xmlns:mc="http://schemas.openxmlformats.org/markup-compatibility/2006" xmlns:p14="http://schemas.microsoft.com/office/powerpoint/2010/main">
        <mc:Choice Requires="p14">
          <p:contentPart r:id="rId116" p14:bwMode="auto">
            <p14:nvContentPartPr>
              <p14:cNvPr id="69" name="墨迹 68"/>
              <p14:cNvContentPartPr/>
              <p14:nvPr/>
            </p14:nvContentPartPr>
            <p14:xfrm>
              <a:off x="1276350" y="3486150"/>
              <a:ext cx="685800" cy="723900"/>
            </p14:xfrm>
          </p:contentPart>
        </mc:Choice>
        <mc:Fallback xmlns="">
          <p:pic>
            <p:nvPicPr>
              <p:cNvPr id="69" name="墨迹 68"/>
            </p:nvPicPr>
            <p:blipFill>
              <a:blip r:embed="rId117"/>
            </p:blipFill>
            <p:spPr>
              <a:xfrm>
                <a:off x="1276350" y="3486150"/>
                <a:ext cx="685800" cy="723900"/>
              </a:xfrm>
              <a:prstGeom prst="rect"/>
            </p:spPr>
          </p:pic>
        </mc:Fallback>
      </mc:AlternateContent>
      <mc:AlternateContent xmlns:mc="http://schemas.openxmlformats.org/markup-compatibility/2006" xmlns:p14="http://schemas.microsoft.com/office/powerpoint/2010/main">
        <mc:Choice Requires="p14">
          <p:contentPart r:id="rId118" p14:bwMode="auto">
            <p14:nvContentPartPr>
              <p14:cNvPr id="70" name="墨迹 69"/>
              <p14:cNvContentPartPr/>
              <p14:nvPr/>
            </p14:nvContentPartPr>
            <p14:xfrm>
              <a:off x="1847850" y="3460750"/>
              <a:ext cx="762000" cy="615950"/>
            </p14:xfrm>
          </p:contentPart>
        </mc:Choice>
        <mc:Fallback xmlns="">
          <p:pic>
            <p:nvPicPr>
              <p:cNvPr id="70" name="墨迹 69"/>
            </p:nvPicPr>
            <p:blipFill>
              <a:blip r:embed="rId119"/>
            </p:blipFill>
            <p:spPr>
              <a:xfrm>
                <a:off x="1847850" y="3460750"/>
                <a:ext cx="762000" cy="615950"/>
              </a:xfrm>
              <a:prstGeom prst="rect"/>
            </p:spPr>
          </p:pic>
        </mc:Fallback>
      </mc:AlternateContent>
      <mc:AlternateContent xmlns:mc="http://schemas.openxmlformats.org/markup-compatibility/2006" xmlns:p14="http://schemas.microsoft.com/office/powerpoint/2010/main">
        <mc:Choice Requires="p14">
          <p:contentPart r:id="rId120" p14:bwMode="auto">
            <p14:nvContentPartPr>
              <p14:cNvPr id="71" name="墨迹 70"/>
              <p14:cNvContentPartPr/>
              <p14:nvPr/>
            </p14:nvContentPartPr>
            <p14:xfrm>
              <a:off x="2863850" y="3689350"/>
              <a:ext cx="939800" cy="361950"/>
            </p14:xfrm>
          </p:contentPart>
        </mc:Choice>
        <mc:Fallback xmlns="">
          <p:pic>
            <p:nvPicPr>
              <p:cNvPr id="71" name="墨迹 70"/>
            </p:nvPicPr>
            <p:blipFill>
              <a:blip r:embed="rId121"/>
            </p:blipFill>
            <p:spPr>
              <a:xfrm>
                <a:off x="2863850" y="3689350"/>
                <a:ext cx="939800" cy="361950"/>
              </a:xfrm>
              <a:prstGeom prst="rect"/>
            </p:spPr>
          </p:pic>
        </mc:Fallback>
      </mc:AlternateContent>
      <mc:AlternateContent xmlns:mc="http://schemas.openxmlformats.org/markup-compatibility/2006" xmlns:p14="http://schemas.microsoft.com/office/powerpoint/2010/main">
        <mc:Choice Requires="p14">
          <p:contentPart r:id="rId122" p14:bwMode="auto">
            <p14:nvContentPartPr>
              <p14:cNvPr id="72" name="墨迹 71"/>
              <p14:cNvContentPartPr/>
              <p14:nvPr/>
            </p14:nvContentPartPr>
            <p14:xfrm>
              <a:off x="3962400" y="3702050"/>
              <a:ext cx="101600" cy="469900"/>
            </p14:xfrm>
          </p:contentPart>
        </mc:Choice>
        <mc:Fallback xmlns="">
          <p:pic>
            <p:nvPicPr>
              <p:cNvPr id="72" name="墨迹 71"/>
            </p:nvPicPr>
            <p:blipFill>
              <a:blip r:embed="rId123"/>
            </p:blipFill>
            <p:spPr>
              <a:xfrm>
                <a:off x="3962400" y="3702050"/>
                <a:ext cx="101600" cy="469900"/>
              </a:xfrm>
              <a:prstGeom prst="rect"/>
            </p:spPr>
          </p:pic>
        </mc:Fallback>
      </mc:AlternateContent>
      <mc:AlternateContent xmlns:mc="http://schemas.openxmlformats.org/markup-compatibility/2006" xmlns:p14="http://schemas.microsoft.com/office/powerpoint/2010/main">
        <mc:Choice Requires="p14">
          <p:contentPart r:id="rId124" p14:bwMode="auto">
            <p14:nvContentPartPr>
              <p14:cNvPr id="73" name="墨迹 72"/>
              <p14:cNvContentPartPr/>
              <p14:nvPr/>
            </p14:nvContentPartPr>
            <p14:xfrm>
              <a:off x="4089400" y="3695700"/>
              <a:ext cx="107950" cy="114300"/>
            </p14:xfrm>
          </p:contentPart>
        </mc:Choice>
        <mc:Fallback xmlns="">
          <p:pic>
            <p:nvPicPr>
              <p:cNvPr id="73" name="墨迹 72"/>
            </p:nvPicPr>
            <p:blipFill>
              <a:blip r:embed="rId125"/>
            </p:blipFill>
            <p:spPr>
              <a:xfrm>
                <a:off x="4089400" y="3695700"/>
                <a:ext cx="107950" cy="114300"/>
              </a:xfrm>
              <a:prstGeom prst="rect"/>
            </p:spPr>
          </p:pic>
        </mc:Fallback>
      </mc:AlternateContent>
    </p:spTree>
    <p:custDataLst>
      <p:tags r:id="rId126"/>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新规和新门槛</a:t>
            </a:r>
            <a:endParaRPr lang="zh-CN" altLang="en-US"/>
          </a:p>
        </p:txBody>
      </p:sp>
      <p:sp>
        <p:nvSpPr>
          <p:cNvPr id="3" name="内容占位符 2"/>
          <p:cNvSpPr>
            <a:spLocks noGrp="1"/>
          </p:cNvSpPr>
          <p:nvPr>
            <p:ph idx="1"/>
            <p:custDataLst>
              <p:tags r:id="rId2"/>
            </p:custDataLst>
          </p:nvPr>
        </p:nvSpPr>
        <p:spPr/>
        <p:txBody>
          <a:bodyPr/>
          <a:p>
            <a:r>
              <a:rPr lang="en-US" altLang="zh-CN"/>
              <a:t>500</a:t>
            </a:r>
            <a:r>
              <a:rPr lang="zh-CN" altLang="en-US"/>
              <a:t>万</a:t>
            </a:r>
            <a:endParaRPr lang="zh-CN" altLang="en-US"/>
          </a:p>
          <a:p>
            <a:pPr marL="685800" lvl="1" indent="-228600">
              <a:buFont typeface="Arial" panose="020B0604020202020204" pitchFamily="34" charset="0"/>
              <a:buChar char="●"/>
            </a:pPr>
            <a:r>
              <a:rPr lang="zh-CN" altLang="en-US" sz="1800">
                <a:solidFill>
                  <a:schemeClr val="tx1">
                    <a:lumMod val="65000"/>
                    <a:lumOff val="35000"/>
                  </a:schemeClr>
                </a:solidFill>
              </a:rPr>
              <a:t>长期资产</a:t>
            </a:r>
            <a:r>
              <a:rPr lang="en-US" altLang="zh-CN" sz="1800">
                <a:solidFill>
                  <a:schemeClr val="tx1">
                    <a:lumMod val="65000"/>
                    <a:lumOff val="35000"/>
                  </a:schemeClr>
                </a:solidFill>
              </a:rPr>
              <a:t>≤500</a:t>
            </a:r>
            <a:r>
              <a:rPr lang="zh-CN" altLang="en-US" sz="1800">
                <a:solidFill>
                  <a:schemeClr val="tx1">
                    <a:lumMod val="65000"/>
                    <a:lumOff val="35000"/>
                  </a:schemeClr>
                </a:solidFill>
              </a:rPr>
              <a:t>万，进项税可以一次性全部抵扣；超过</a:t>
            </a:r>
            <a:r>
              <a:rPr lang="en-US" altLang="zh-CN" sz="1800">
                <a:solidFill>
                  <a:schemeClr val="tx1">
                    <a:lumMod val="65000"/>
                    <a:lumOff val="35000"/>
                  </a:schemeClr>
                </a:solidFill>
              </a:rPr>
              <a:t>500</a:t>
            </a:r>
            <a:r>
              <a:rPr lang="zh-CN" altLang="en-US" sz="1800">
                <a:solidFill>
                  <a:schemeClr val="tx1">
                    <a:lumMod val="65000"/>
                    <a:lumOff val="35000"/>
                  </a:schemeClr>
                </a:solidFill>
              </a:rPr>
              <a:t>万，就要分期抵扣了</a:t>
            </a:r>
            <a:endParaRPr lang="zh-CN" altLang="en-US" sz="1800">
              <a:solidFill>
                <a:schemeClr val="tx1">
                  <a:lumMod val="65000"/>
                  <a:lumOff val="35000"/>
                </a:schemeClr>
              </a:solidFill>
            </a:endParaRPr>
          </a:p>
          <a:p>
            <a:pPr marL="228600" lvl="0" indent="-228600">
              <a:buFont typeface="Arial" panose="020B0604020202020204" pitchFamily="34" charset="0"/>
              <a:buChar char="●"/>
            </a:pPr>
            <a:r>
              <a:rPr lang="zh-CN" altLang="en-US">
                <a:solidFill>
                  <a:schemeClr val="tx1">
                    <a:lumMod val="65000"/>
                    <a:lumOff val="35000"/>
                  </a:schemeClr>
                </a:solidFill>
              </a:rPr>
              <a:t>小规模</a:t>
            </a:r>
            <a:endParaRPr lang="zh-CN" altLang="en-US">
              <a:solidFill>
                <a:schemeClr val="tx1">
                  <a:lumMod val="65000"/>
                  <a:lumOff val="35000"/>
                </a:schemeClr>
              </a:solidFill>
            </a:endParaRPr>
          </a:p>
          <a:p>
            <a:pPr marL="685800" lvl="1" indent="-228600">
              <a:buFont typeface="Arial" panose="020B0604020202020204" pitchFamily="34" charset="0"/>
              <a:buChar char="●"/>
            </a:pPr>
            <a:r>
              <a:rPr lang="zh-CN" altLang="en-US" sz="1800">
                <a:solidFill>
                  <a:schemeClr val="tx1">
                    <a:lumMod val="65000"/>
                    <a:lumOff val="35000"/>
                  </a:schemeClr>
                </a:solidFill>
              </a:rPr>
              <a:t>超过一般纳税人当期，就必须立刻马上转为一般纳税人</a:t>
            </a:r>
            <a:endParaRPr lang="zh-CN" altLang="en-US" sz="1800">
              <a:solidFill>
                <a:schemeClr val="tx1">
                  <a:lumMod val="65000"/>
                  <a:lumOff val="35000"/>
                </a:schemeClr>
              </a:solidFill>
            </a:endParaRPr>
          </a:p>
        </p:txBody>
      </p:sp>
      <mc:AlternateContent xmlns:mc="http://schemas.openxmlformats.org/markup-compatibility/2006" xmlns:p14="http://schemas.microsoft.com/office/powerpoint/2010/main">
        <mc:Choice Requires="p14">
          <p:contentPart r:id="rId3" p14:bwMode="auto">
            <p14:nvContentPartPr>
              <p14:cNvPr id="4" name="墨迹 3"/>
              <p14:cNvContentPartPr/>
              <p14:nvPr/>
            </p14:nvContentPartPr>
            <p14:xfrm>
              <a:off x="412750" y="374650"/>
              <a:ext cx="1473200" cy="1022350"/>
            </p14:xfrm>
          </p:contentPart>
        </mc:Choice>
        <mc:Fallback xmlns="">
          <p:pic>
            <p:nvPicPr>
              <p:cNvPr id="4" name="墨迹 3"/>
            </p:nvPicPr>
            <p:blipFill>
              <a:blip r:embed="rId4"/>
            </p:blipFill>
            <p:spPr>
              <a:xfrm>
                <a:off x="412750" y="374650"/>
                <a:ext cx="1473200" cy="1022350"/>
              </a:xfrm>
              <a:prstGeom prst="rect"/>
            </p:spPr>
          </p:pic>
        </mc:Fallback>
      </mc:AlternateContent>
      <mc:AlternateContent xmlns:mc="http://schemas.openxmlformats.org/markup-compatibility/2006" xmlns:p14="http://schemas.microsoft.com/office/powerpoint/2010/main">
        <mc:Choice Requires="p14">
          <p:contentPart r:id="rId5" p14:bwMode="auto">
            <p14:nvContentPartPr>
              <p14:cNvPr id="5" name="墨迹 4"/>
              <p14:cNvContentPartPr/>
              <p14:nvPr/>
            </p14:nvContentPartPr>
            <p14:xfrm>
              <a:off x="1924050" y="444500"/>
              <a:ext cx="2298700" cy="908050"/>
            </p14:xfrm>
          </p:contentPart>
        </mc:Choice>
        <mc:Fallback xmlns="">
          <p:pic>
            <p:nvPicPr>
              <p:cNvPr id="5" name="墨迹 4"/>
            </p:nvPicPr>
            <p:blipFill>
              <a:blip r:embed="rId6"/>
            </p:blipFill>
            <p:spPr>
              <a:xfrm>
                <a:off x="1924050" y="444500"/>
                <a:ext cx="2298700" cy="908050"/>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6" name="墨迹 5"/>
              <p14:cNvContentPartPr/>
              <p14:nvPr/>
            </p14:nvContentPartPr>
            <p14:xfrm>
              <a:off x="635000" y="1536700"/>
              <a:ext cx="1257300" cy="450850"/>
            </p14:xfrm>
          </p:contentPart>
        </mc:Choice>
        <mc:Fallback xmlns="">
          <p:pic>
            <p:nvPicPr>
              <p:cNvPr id="6" name="墨迹 5"/>
            </p:nvPicPr>
            <p:blipFill>
              <a:blip r:embed="rId8"/>
            </p:blipFill>
            <p:spPr>
              <a:xfrm>
                <a:off x="635000" y="1536700"/>
                <a:ext cx="1257300" cy="450850"/>
              </a:xfrm>
              <a:prstGeom prst="rect"/>
            </p:spPr>
          </p:pic>
        </mc:Fallback>
      </mc:AlternateContent>
      <mc:AlternateContent xmlns:mc="http://schemas.openxmlformats.org/markup-compatibility/2006" xmlns:p14="http://schemas.microsoft.com/office/powerpoint/2010/main">
        <mc:Choice Requires="p14">
          <p:contentPart r:id="rId9" p14:bwMode="auto">
            <p14:nvContentPartPr>
              <p14:cNvPr id="7" name="墨迹 6"/>
              <p14:cNvContentPartPr/>
              <p14:nvPr/>
            </p14:nvContentPartPr>
            <p14:xfrm>
              <a:off x="622300" y="2273300"/>
              <a:ext cx="1212850" cy="685800"/>
            </p14:xfrm>
          </p:contentPart>
        </mc:Choice>
        <mc:Fallback xmlns="">
          <p:pic>
            <p:nvPicPr>
              <p:cNvPr id="7" name="墨迹 6"/>
            </p:nvPicPr>
            <p:blipFill>
              <a:blip r:embed="rId10"/>
            </p:blipFill>
            <p:spPr>
              <a:xfrm>
                <a:off x="622300" y="2273300"/>
                <a:ext cx="1212850" cy="685800"/>
              </a:xfrm>
              <a:prstGeom prst="rect"/>
            </p:spPr>
          </p:pic>
        </mc:Fallback>
      </mc:AlternateContent>
      <mc:AlternateContent xmlns:mc="http://schemas.openxmlformats.org/markup-compatibility/2006" xmlns:p14="http://schemas.microsoft.com/office/powerpoint/2010/main">
        <mc:Choice Requires="p14">
          <p:contentPart r:id="rId11" p14:bwMode="auto">
            <p14:nvContentPartPr>
              <p14:cNvPr id="8" name="墨迹 7"/>
              <p14:cNvContentPartPr/>
              <p14:nvPr/>
            </p14:nvContentPartPr>
            <p14:xfrm>
              <a:off x="641350" y="1866900"/>
              <a:ext cx="1619250" cy="127000"/>
            </p14:xfrm>
          </p:contentPart>
        </mc:Choice>
        <mc:Fallback xmlns="">
          <p:pic>
            <p:nvPicPr>
              <p:cNvPr id="8" name="墨迹 7"/>
            </p:nvPicPr>
            <p:blipFill>
              <a:blip r:embed="rId12"/>
            </p:blipFill>
            <p:spPr>
              <a:xfrm>
                <a:off x="641350" y="1866900"/>
                <a:ext cx="1619250" cy="127000"/>
              </a:xfrm>
              <a:prstGeom prst="rect"/>
            </p:spPr>
          </p:pic>
        </mc:Fallback>
      </mc:AlternateContent>
      <mc:AlternateContent xmlns:mc="http://schemas.openxmlformats.org/markup-compatibility/2006" xmlns:p14="http://schemas.microsoft.com/office/powerpoint/2010/main">
        <mc:Choice Requires="p14">
          <p:contentPart r:id="rId13" p14:bwMode="auto">
            <p14:nvContentPartPr>
              <p14:cNvPr id="9" name="墨迹 8"/>
              <p14:cNvContentPartPr/>
              <p14:nvPr/>
            </p14:nvContentPartPr>
            <p14:xfrm>
              <a:off x="1847850" y="1854200"/>
              <a:ext cx="1625600" cy="641350"/>
            </p14:xfrm>
          </p:contentPart>
        </mc:Choice>
        <mc:Fallback xmlns="">
          <p:pic>
            <p:nvPicPr>
              <p:cNvPr id="9" name="墨迹 8"/>
            </p:nvPicPr>
            <p:blipFill>
              <a:blip r:embed="rId14"/>
            </p:blipFill>
            <p:spPr>
              <a:xfrm>
                <a:off x="1847850" y="1854200"/>
                <a:ext cx="1625600" cy="641350"/>
              </a:xfrm>
              <a:prstGeom prst="rect"/>
            </p:spPr>
          </p:pic>
        </mc:Fallback>
      </mc:AlternateContent>
      <mc:AlternateContent xmlns:mc="http://schemas.openxmlformats.org/markup-compatibility/2006" xmlns:p14="http://schemas.microsoft.com/office/powerpoint/2010/main">
        <mc:Choice Requires="p14">
          <p:contentPart r:id="rId15" p14:bwMode="auto">
            <p14:nvContentPartPr>
              <p14:cNvPr id="10" name="墨迹 9"/>
              <p14:cNvContentPartPr/>
              <p14:nvPr/>
            </p14:nvContentPartPr>
            <p14:xfrm>
              <a:off x="3124200" y="2286000"/>
              <a:ext cx="1212850" cy="209550"/>
            </p14:xfrm>
          </p:contentPart>
        </mc:Choice>
        <mc:Fallback xmlns="">
          <p:pic>
            <p:nvPicPr>
              <p:cNvPr id="10" name="墨迹 9"/>
            </p:nvPicPr>
            <p:blipFill>
              <a:blip r:embed="rId16"/>
            </p:blipFill>
            <p:spPr>
              <a:xfrm>
                <a:off x="3124200" y="2286000"/>
                <a:ext cx="1212850" cy="209550"/>
              </a:xfrm>
              <a:prstGeom prst="rect"/>
            </p:spPr>
          </p:pic>
        </mc:Fallback>
      </mc:AlternateContent>
      <mc:AlternateContent xmlns:mc="http://schemas.openxmlformats.org/markup-compatibility/2006" xmlns:p14="http://schemas.microsoft.com/office/powerpoint/2010/main">
        <mc:Choice Requires="p14">
          <p:contentPart r:id="rId17" p14:bwMode="auto">
            <p14:nvContentPartPr>
              <p14:cNvPr id="11" name="墨迹 10"/>
              <p14:cNvContentPartPr/>
              <p14:nvPr/>
            </p14:nvContentPartPr>
            <p14:xfrm>
              <a:off x="4641850" y="2393950"/>
              <a:ext cx="1803400" cy="38100"/>
            </p14:xfrm>
          </p:contentPart>
        </mc:Choice>
        <mc:Fallback xmlns="">
          <p:pic>
            <p:nvPicPr>
              <p:cNvPr id="11" name="墨迹 10"/>
            </p:nvPicPr>
            <p:blipFill>
              <a:blip r:embed="rId18"/>
            </p:blipFill>
            <p:spPr>
              <a:xfrm>
                <a:off x="4641850" y="2393950"/>
                <a:ext cx="1803400" cy="38100"/>
              </a:xfrm>
              <a:prstGeom prst="rect"/>
            </p:spPr>
          </p:pic>
        </mc:Fallback>
      </mc:AlternateContent>
      <mc:AlternateContent xmlns:mc="http://schemas.openxmlformats.org/markup-compatibility/2006" xmlns:p14="http://schemas.microsoft.com/office/powerpoint/2010/main">
        <mc:Choice Requires="p14">
          <p:contentPart r:id="rId19" p14:bwMode="auto">
            <p14:nvContentPartPr>
              <p14:cNvPr id="12" name="墨迹 11"/>
              <p14:cNvContentPartPr/>
              <p14:nvPr/>
            </p14:nvContentPartPr>
            <p14:xfrm>
              <a:off x="1587500" y="2273300"/>
              <a:ext cx="730250" cy="139700"/>
            </p14:xfrm>
          </p:contentPart>
        </mc:Choice>
        <mc:Fallback xmlns="">
          <p:pic>
            <p:nvPicPr>
              <p:cNvPr id="12" name="墨迹 11"/>
            </p:nvPicPr>
            <p:blipFill>
              <a:blip r:embed="rId20"/>
            </p:blipFill>
            <p:spPr>
              <a:xfrm>
                <a:off x="1587500" y="2273300"/>
                <a:ext cx="730250" cy="139700"/>
              </a:xfrm>
              <a:prstGeom prst="rect"/>
            </p:spPr>
          </p:pic>
        </mc:Fallback>
      </mc:AlternateContent>
      <mc:AlternateContent xmlns:mc="http://schemas.openxmlformats.org/markup-compatibility/2006" xmlns:p14="http://schemas.microsoft.com/office/powerpoint/2010/main">
        <mc:Choice Requires="p14">
          <p:contentPart r:id="rId21" p14:bwMode="auto">
            <p14:nvContentPartPr>
              <p14:cNvPr id="13" name="墨迹 12"/>
              <p14:cNvContentPartPr/>
              <p14:nvPr/>
            </p14:nvContentPartPr>
            <p14:xfrm>
              <a:off x="1917700" y="2609850"/>
              <a:ext cx="158750" cy="146050"/>
            </p14:xfrm>
          </p:contentPart>
        </mc:Choice>
        <mc:Fallback xmlns="">
          <p:pic>
            <p:nvPicPr>
              <p:cNvPr id="13" name="墨迹 12"/>
            </p:nvPicPr>
            <p:blipFill>
              <a:blip r:embed="rId22"/>
            </p:blipFill>
            <p:spPr>
              <a:xfrm>
                <a:off x="1917700" y="2609850"/>
                <a:ext cx="158750" cy="146050"/>
              </a:xfrm>
              <a:prstGeom prst="rect"/>
            </p:spPr>
          </p:pic>
        </mc:Fallback>
      </mc:AlternateContent>
      <mc:AlternateContent xmlns:mc="http://schemas.openxmlformats.org/markup-compatibility/2006" xmlns:p14="http://schemas.microsoft.com/office/powerpoint/2010/main">
        <mc:Choice Requires="p14">
          <p:contentPart r:id="rId23" p14:bwMode="auto">
            <p14:nvContentPartPr>
              <p14:cNvPr id="14" name="墨迹 13"/>
              <p14:cNvContentPartPr/>
              <p14:nvPr/>
            </p14:nvContentPartPr>
            <p14:xfrm>
              <a:off x="2095500" y="2514600"/>
              <a:ext cx="38100" cy="247650"/>
            </p14:xfrm>
          </p:contentPart>
        </mc:Choice>
        <mc:Fallback xmlns="">
          <p:pic>
            <p:nvPicPr>
              <p:cNvPr id="14" name="墨迹 13"/>
            </p:nvPicPr>
            <p:blipFill>
              <a:blip r:embed="rId24"/>
            </p:blipFill>
            <p:spPr>
              <a:xfrm>
                <a:off x="2095500" y="2514600"/>
                <a:ext cx="38100" cy="247650"/>
              </a:xfrm>
              <a:prstGeom prst="rect"/>
            </p:spPr>
          </p:pic>
        </mc:Fallback>
      </mc:AlternateContent>
      <mc:AlternateContent xmlns:mc="http://schemas.openxmlformats.org/markup-compatibility/2006" xmlns:p14="http://schemas.microsoft.com/office/powerpoint/2010/main">
        <mc:Choice Requires="p14">
          <p:contentPart r:id="rId25" p14:bwMode="auto">
            <p14:nvContentPartPr>
              <p14:cNvPr id="15" name="墨迹 14"/>
              <p14:cNvContentPartPr/>
              <p14:nvPr/>
            </p14:nvContentPartPr>
            <p14:xfrm>
              <a:off x="2127250" y="2489200"/>
              <a:ext cx="266700" cy="279400"/>
            </p14:xfrm>
          </p:contentPart>
        </mc:Choice>
        <mc:Fallback xmlns="">
          <p:pic>
            <p:nvPicPr>
              <p:cNvPr id="15" name="墨迹 14"/>
            </p:nvPicPr>
            <p:blipFill>
              <a:blip r:embed="rId26"/>
            </p:blipFill>
            <p:spPr>
              <a:xfrm>
                <a:off x="2127250" y="2489200"/>
                <a:ext cx="266700" cy="279400"/>
              </a:xfrm>
              <a:prstGeom prst="rect"/>
            </p:spPr>
          </p:pic>
        </mc:Fallback>
      </mc:AlternateContent>
      <mc:AlternateContent xmlns:mc="http://schemas.openxmlformats.org/markup-compatibility/2006" xmlns:p14="http://schemas.microsoft.com/office/powerpoint/2010/main">
        <mc:Choice Requires="p14">
          <p:contentPart r:id="rId27" p14:bwMode="auto">
            <p14:nvContentPartPr>
              <p14:cNvPr id="16" name="墨迹 15"/>
              <p14:cNvContentPartPr/>
              <p14:nvPr/>
            </p14:nvContentPartPr>
            <p14:xfrm>
              <a:off x="2203450" y="2520950"/>
              <a:ext cx="76200" cy="196850"/>
            </p14:xfrm>
          </p:contentPart>
        </mc:Choice>
        <mc:Fallback xmlns="">
          <p:pic>
            <p:nvPicPr>
              <p:cNvPr id="16" name="墨迹 15"/>
            </p:nvPicPr>
            <p:blipFill>
              <a:blip r:embed="rId28"/>
            </p:blipFill>
            <p:spPr>
              <a:xfrm>
                <a:off x="2203450" y="2520950"/>
                <a:ext cx="76200" cy="196850"/>
              </a:xfrm>
              <a:prstGeom prst="rect"/>
            </p:spPr>
          </p:pic>
        </mc:Fallback>
      </mc:AlternateContent>
      <mc:AlternateContent xmlns:mc="http://schemas.openxmlformats.org/markup-compatibility/2006" xmlns:p14="http://schemas.microsoft.com/office/powerpoint/2010/main">
        <mc:Choice Requires="p14">
          <p:contentPart r:id="rId29" p14:bwMode="auto">
            <p14:nvContentPartPr>
              <p14:cNvPr id="17" name="墨迹 16"/>
              <p14:cNvContentPartPr/>
              <p14:nvPr/>
            </p14:nvContentPartPr>
            <p14:xfrm>
              <a:off x="2203450" y="2654300"/>
              <a:ext cx="292100" cy="69850"/>
            </p14:xfrm>
          </p:contentPart>
        </mc:Choice>
        <mc:Fallback xmlns="">
          <p:pic>
            <p:nvPicPr>
              <p:cNvPr id="17" name="墨迹 16"/>
            </p:nvPicPr>
            <p:blipFill>
              <a:blip r:embed="rId30"/>
            </p:blipFill>
            <p:spPr>
              <a:xfrm>
                <a:off x="2203450" y="2654300"/>
                <a:ext cx="292100" cy="69850"/>
              </a:xfrm>
              <a:prstGeom prst="rect"/>
            </p:spPr>
          </p:pic>
        </mc:Fallback>
      </mc:AlternateContent>
      <mc:AlternateContent xmlns:mc="http://schemas.openxmlformats.org/markup-compatibility/2006" xmlns:p14="http://schemas.microsoft.com/office/powerpoint/2010/main">
        <mc:Choice Requires="p14">
          <p:contentPart r:id="rId31" p14:bwMode="auto">
            <p14:nvContentPartPr>
              <p14:cNvPr id="18" name="墨迹 17"/>
              <p14:cNvContentPartPr/>
              <p14:nvPr/>
            </p14:nvContentPartPr>
            <p14:xfrm>
              <a:off x="2711450" y="2495550"/>
              <a:ext cx="31750" cy="120650"/>
            </p14:xfrm>
          </p:contentPart>
        </mc:Choice>
        <mc:Fallback xmlns="">
          <p:pic>
            <p:nvPicPr>
              <p:cNvPr id="18" name="墨迹 17"/>
            </p:nvPicPr>
            <p:blipFill>
              <a:blip r:embed="rId32"/>
            </p:blipFill>
            <p:spPr>
              <a:xfrm>
                <a:off x="2711450" y="2495550"/>
                <a:ext cx="31750" cy="120650"/>
              </a:xfrm>
              <a:prstGeom prst="rect"/>
            </p:spPr>
          </p:pic>
        </mc:Fallback>
      </mc:AlternateContent>
      <mc:AlternateContent xmlns:mc="http://schemas.openxmlformats.org/markup-compatibility/2006" xmlns:p14="http://schemas.microsoft.com/office/powerpoint/2010/main">
        <mc:Choice Requires="p14">
          <p:contentPart r:id="rId33" p14:bwMode="auto">
            <p14:nvContentPartPr>
              <p14:cNvPr id="19" name="墨迹 18"/>
              <p14:cNvContentPartPr/>
              <p14:nvPr/>
            </p14:nvContentPartPr>
            <p14:xfrm>
              <a:off x="2546350" y="2520950"/>
              <a:ext cx="215900" cy="6350"/>
            </p14:xfrm>
          </p:contentPart>
        </mc:Choice>
        <mc:Fallback xmlns="">
          <p:pic>
            <p:nvPicPr>
              <p:cNvPr id="19" name="墨迹 18"/>
            </p:nvPicPr>
            <p:blipFill>
              <a:blip r:embed="rId34"/>
            </p:blipFill>
            <p:spPr>
              <a:xfrm>
                <a:off x="2546350" y="2520950"/>
                <a:ext cx="215900" cy="6350"/>
              </a:xfrm>
              <a:prstGeom prst="rect"/>
            </p:spPr>
          </p:pic>
        </mc:Fallback>
      </mc:AlternateContent>
      <mc:AlternateContent xmlns:mc="http://schemas.openxmlformats.org/markup-compatibility/2006" xmlns:p14="http://schemas.microsoft.com/office/powerpoint/2010/main">
        <mc:Choice Requires="p14">
          <p:contentPart r:id="rId35" p14:bwMode="auto">
            <p14:nvContentPartPr>
              <p14:cNvPr id="20" name="墨迹 19"/>
              <p14:cNvContentPartPr/>
              <p14:nvPr/>
            </p14:nvContentPartPr>
            <p14:xfrm>
              <a:off x="2590800" y="2508250"/>
              <a:ext cx="361950" cy="101600"/>
            </p14:xfrm>
          </p:contentPart>
        </mc:Choice>
        <mc:Fallback xmlns="">
          <p:pic>
            <p:nvPicPr>
              <p:cNvPr id="20" name="墨迹 19"/>
            </p:nvPicPr>
            <p:blipFill>
              <a:blip r:embed="rId36"/>
            </p:blipFill>
            <p:spPr>
              <a:xfrm>
                <a:off x="2590800" y="2508250"/>
                <a:ext cx="361950" cy="101600"/>
              </a:xfrm>
              <a:prstGeom prst="rect"/>
            </p:spPr>
          </p:pic>
        </mc:Fallback>
      </mc:AlternateContent>
      <mc:AlternateContent xmlns:mc="http://schemas.openxmlformats.org/markup-compatibility/2006" xmlns:p14="http://schemas.microsoft.com/office/powerpoint/2010/main">
        <mc:Choice Requires="p14">
          <p:contentPart r:id="rId37" p14:bwMode="auto">
            <p14:nvContentPartPr>
              <p14:cNvPr id="21" name="墨迹 20"/>
              <p14:cNvContentPartPr/>
              <p14:nvPr/>
            </p14:nvContentPartPr>
            <p14:xfrm>
              <a:off x="2647950" y="2495550"/>
              <a:ext cx="330200" cy="317500"/>
            </p14:xfrm>
          </p:contentPart>
        </mc:Choice>
        <mc:Fallback xmlns="">
          <p:pic>
            <p:nvPicPr>
              <p:cNvPr id="21" name="墨迹 20"/>
            </p:nvPicPr>
            <p:blipFill>
              <a:blip r:embed="rId38"/>
            </p:blipFill>
            <p:spPr>
              <a:xfrm>
                <a:off x="2647950" y="2495550"/>
                <a:ext cx="330200" cy="317500"/>
              </a:xfrm>
              <a:prstGeom prst="rect"/>
            </p:spPr>
          </p:pic>
        </mc:Fallback>
      </mc:AlternateContent>
      <mc:AlternateContent xmlns:mc="http://schemas.openxmlformats.org/markup-compatibility/2006" xmlns:p14="http://schemas.microsoft.com/office/powerpoint/2010/main">
        <mc:Choice Requires="p14">
          <p:contentPart r:id="rId39" p14:bwMode="auto">
            <p14:nvContentPartPr>
              <p14:cNvPr id="22" name="墨迹 21"/>
              <p14:cNvContentPartPr/>
              <p14:nvPr/>
            </p14:nvContentPartPr>
            <p14:xfrm>
              <a:off x="2978150" y="2768600"/>
              <a:ext cx="6350" cy="12700"/>
            </p14:xfrm>
          </p:contentPart>
        </mc:Choice>
        <mc:Fallback xmlns="">
          <p:pic>
            <p:nvPicPr>
              <p:cNvPr id="22" name="墨迹 21"/>
            </p:nvPicPr>
            <p:blipFill>
              <a:blip r:embed="rId40"/>
            </p:blipFill>
            <p:spPr>
              <a:xfrm>
                <a:off x="2978150" y="2768600"/>
                <a:ext cx="6350" cy="12700"/>
              </a:xfrm>
              <a:prstGeom prst="rect"/>
            </p:spPr>
          </p:pic>
        </mc:Fallback>
      </mc:AlternateContent>
      <mc:AlternateContent xmlns:mc="http://schemas.openxmlformats.org/markup-compatibility/2006" xmlns:p14="http://schemas.microsoft.com/office/powerpoint/2010/main">
        <mc:Choice Requires="p14">
          <p:contentPart r:id="rId41" p14:bwMode="auto">
            <p14:nvContentPartPr>
              <p14:cNvPr id="23" name="墨迹 22"/>
              <p14:cNvContentPartPr/>
              <p14:nvPr/>
            </p14:nvContentPartPr>
            <p14:xfrm>
              <a:off x="3149600" y="2698750"/>
              <a:ext cx="63500" cy="107950"/>
            </p14:xfrm>
          </p:contentPart>
        </mc:Choice>
        <mc:Fallback xmlns="">
          <p:pic>
            <p:nvPicPr>
              <p:cNvPr id="23" name="墨迹 22"/>
            </p:nvPicPr>
            <p:blipFill>
              <a:blip r:embed="rId42"/>
            </p:blipFill>
            <p:spPr>
              <a:xfrm>
                <a:off x="3149600" y="2698750"/>
                <a:ext cx="63500" cy="107950"/>
              </a:xfrm>
              <a:prstGeom prst="rect"/>
            </p:spPr>
          </p:pic>
        </mc:Fallback>
      </mc:AlternateContent>
      <mc:AlternateContent xmlns:mc="http://schemas.openxmlformats.org/markup-compatibility/2006" xmlns:p14="http://schemas.microsoft.com/office/powerpoint/2010/main">
        <mc:Choice Requires="p14">
          <p:contentPart r:id="rId43" p14:bwMode="auto">
            <p14:nvContentPartPr>
              <p14:cNvPr id="24" name="墨迹 23"/>
              <p14:cNvContentPartPr/>
              <p14:nvPr/>
            </p14:nvContentPartPr>
            <p14:xfrm>
              <a:off x="3352800" y="2552700"/>
              <a:ext cx="165100" cy="247650"/>
            </p14:xfrm>
          </p:contentPart>
        </mc:Choice>
        <mc:Fallback xmlns="">
          <p:pic>
            <p:nvPicPr>
              <p:cNvPr id="24" name="墨迹 23"/>
            </p:nvPicPr>
            <p:blipFill>
              <a:blip r:embed="rId44"/>
            </p:blipFill>
            <p:spPr>
              <a:xfrm>
                <a:off x="3352800" y="2552700"/>
                <a:ext cx="165100" cy="247650"/>
              </a:xfrm>
              <a:prstGeom prst="rect"/>
            </p:spPr>
          </p:pic>
        </mc:Fallback>
      </mc:AlternateContent>
      <mc:AlternateContent xmlns:mc="http://schemas.openxmlformats.org/markup-compatibility/2006" xmlns:p14="http://schemas.microsoft.com/office/powerpoint/2010/main">
        <mc:Choice Requires="p14">
          <p:contentPart r:id="rId45" p14:bwMode="auto">
            <p14:nvContentPartPr>
              <p14:cNvPr id="25" name="墨迹 24"/>
              <p14:cNvContentPartPr/>
              <p14:nvPr/>
            </p14:nvContentPartPr>
            <p14:xfrm>
              <a:off x="3511550" y="2692400"/>
              <a:ext cx="63500" cy="171450"/>
            </p14:xfrm>
          </p:contentPart>
        </mc:Choice>
        <mc:Fallback xmlns="">
          <p:pic>
            <p:nvPicPr>
              <p:cNvPr id="25" name="墨迹 24"/>
            </p:nvPicPr>
            <p:blipFill>
              <a:blip r:embed="rId46"/>
            </p:blipFill>
            <p:spPr>
              <a:xfrm>
                <a:off x="3511550" y="2692400"/>
                <a:ext cx="63500" cy="171450"/>
              </a:xfrm>
              <a:prstGeom prst="rect"/>
            </p:spPr>
          </p:pic>
        </mc:Fallback>
      </mc:AlternateContent>
      <mc:AlternateContent xmlns:mc="http://schemas.openxmlformats.org/markup-compatibility/2006" xmlns:p14="http://schemas.microsoft.com/office/powerpoint/2010/main">
        <mc:Choice Requires="p14">
          <p:contentPart r:id="rId47" p14:bwMode="auto">
            <p14:nvContentPartPr>
              <p14:cNvPr id="26" name="墨迹 25"/>
              <p14:cNvContentPartPr/>
              <p14:nvPr/>
            </p14:nvContentPartPr>
            <p14:xfrm>
              <a:off x="3606800" y="2705100"/>
              <a:ext cx="31750" cy="50800"/>
            </p14:xfrm>
          </p:contentPart>
        </mc:Choice>
        <mc:Fallback xmlns="">
          <p:pic>
            <p:nvPicPr>
              <p:cNvPr id="26" name="墨迹 25"/>
            </p:nvPicPr>
            <p:blipFill>
              <a:blip r:embed="rId48"/>
            </p:blipFill>
            <p:spPr>
              <a:xfrm>
                <a:off x="3606800" y="2705100"/>
                <a:ext cx="31750" cy="50800"/>
              </a:xfrm>
              <a:prstGeom prst="rect"/>
            </p:spPr>
          </p:pic>
        </mc:Fallback>
      </mc:AlternateContent>
      <mc:AlternateContent xmlns:mc="http://schemas.openxmlformats.org/markup-compatibility/2006" xmlns:p14="http://schemas.microsoft.com/office/powerpoint/2010/main">
        <mc:Choice Requires="p14">
          <p:contentPart r:id="rId49" p14:bwMode="auto">
            <p14:nvContentPartPr>
              <p14:cNvPr id="27" name="墨迹 26"/>
              <p14:cNvContentPartPr/>
              <p14:nvPr/>
            </p14:nvContentPartPr>
            <p14:xfrm>
              <a:off x="3651250" y="2540000"/>
              <a:ext cx="203200" cy="304800"/>
            </p14:xfrm>
          </p:contentPart>
        </mc:Choice>
        <mc:Fallback xmlns="">
          <p:pic>
            <p:nvPicPr>
              <p:cNvPr id="27" name="墨迹 26"/>
            </p:nvPicPr>
            <p:blipFill>
              <a:blip r:embed="rId50"/>
            </p:blipFill>
            <p:spPr>
              <a:xfrm>
                <a:off x="3651250" y="2540000"/>
                <a:ext cx="203200" cy="304800"/>
              </a:xfrm>
              <a:prstGeom prst="rect"/>
            </p:spPr>
          </p:pic>
        </mc:Fallback>
      </mc:AlternateContent>
      <mc:AlternateContent xmlns:mc="http://schemas.openxmlformats.org/markup-compatibility/2006" xmlns:p14="http://schemas.microsoft.com/office/powerpoint/2010/main">
        <mc:Choice Requires="p14">
          <p:contentPart r:id="rId51" p14:bwMode="auto">
            <p14:nvContentPartPr>
              <p14:cNvPr id="28" name="墨迹 27"/>
              <p14:cNvContentPartPr/>
              <p14:nvPr/>
            </p14:nvContentPartPr>
            <p14:xfrm>
              <a:off x="2374900" y="2343150"/>
              <a:ext cx="12700" cy="360"/>
            </p14:xfrm>
          </p:contentPart>
        </mc:Choice>
        <mc:Fallback xmlns="">
          <p:pic>
            <p:nvPicPr>
              <p:cNvPr id="28" name="墨迹 27"/>
            </p:nvPicPr>
            <p:blipFill>
              <a:blip r:embed="rId52"/>
            </p:blipFill>
            <p:spPr>
              <a:xfrm>
                <a:off x="2374900" y="2343150"/>
                <a:ext cx="12700" cy="360"/>
              </a:xfrm>
              <a:prstGeom prst="rect"/>
            </p:spPr>
          </p:pic>
        </mc:Fallback>
      </mc:AlternateContent>
      <mc:AlternateContent xmlns:mc="http://schemas.openxmlformats.org/markup-compatibility/2006" xmlns:p14="http://schemas.microsoft.com/office/powerpoint/2010/main">
        <mc:Choice Requires="p14">
          <p:contentPart r:id="rId53" p14:bwMode="auto">
            <p14:nvContentPartPr>
              <p14:cNvPr id="29" name="墨迹 28"/>
              <p14:cNvContentPartPr/>
              <p14:nvPr/>
            </p14:nvContentPartPr>
            <p14:xfrm>
              <a:off x="6540500" y="1727200"/>
              <a:ext cx="1435100" cy="908050"/>
            </p14:xfrm>
          </p:contentPart>
        </mc:Choice>
        <mc:Fallback xmlns="">
          <p:pic>
            <p:nvPicPr>
              <p:cNvPr id="29" name="墨迹 28"/>
            </p:nvPicPr>
            <p:blipFill>
              <a:blip r:embed="rId54"/>
            </p:blipFill>
            <p:spPr>
              <a:xfrm>
                <a:off x="6540500" y="1727200"/>
                <a:ext cx="1435100" cy="908050"/>
              </a:xfrm>
              <a:prstGeom prst="rect"/>
            </p:spPr>
          </p:pic>
        </mc:Fallback>
      </mc:AlternateContent>
      <mc:AlternateContent xmlns:mc="http://schemas.openxmlformats.org/markup-compatibility/2006" xmlns:p14="http://schemas.microsoft.com/office/powerpoint/2010/main">
        <mc:Choice Requires="p14">
          <p:contentPart r:id="rId55" p14:bwMode="auto">
            <p14:nvContentPartPr>
              <p14:cNvPr id="30" name="墨迹 29"/>
              <p14:cNvContentPartPr/>
              <p14:nvPr/>
            </p14:nvContentPartPr>
            <p14:xfrm>
              <a:off x="8540750" y="2324100"/>
              <a:ext cx="1441450" cy="101600"/>
            </p14:xfrm>
          </p:contentPart>
        </mc:Choice>
        <mc:Fallback xmlns="">
          <p:pic>
            <p:nvPicPr>
              <p:cNvPr id="30" name="墨迹 29"/>
            </p:nvPicPr>
            <p:blipFill>
              <a:blip r:embed="rId56"/>
            </p:blipFill>
            <p:spPr>
              <a:xfrm>
                <a:off x="8540750" y="2324100"/>
                <a:ext cx="1441450" cy="101600"/>
              </a:xfrm>
              <a:prstGeom prst="rect"/>
            </p:spPr>
          </p:pic>
        </mc:Fallback>
      </mc:AlternateContent>
      <mc:AlternateContent xmlns:mc="http://schemas.openxmlformats.org/markup-compatibility/2006" xmlns:p14="http://schemas.microsoft.com/office/powerpoint/2010/main">
        <mc:Choice Requires="p14">
          <p:contentPart r:id="rId57" p14:bwMode="auto">
            <p14:nvContentPartPr>
              <p14:cNvPr id="31" name="墨迹 30"/>
              <p14:cNvContentPartPr/>
              <p14:nvPr/>
            </p14:nvContentPartPr>
            <p14:xfrm>
              <a:off x="8515350" y="2444750"/>
              <a:ext cx="1720850" cy="95250"/>
            </p14:xfrm>
          </p:contentPart>
        </mc:Choice>
        <mc:Fallback xmlns="">
          <p:pic>
            <p:nvPicPr>
              <p:cNvPr id="31" name="墨迹 30"/>
            </p:nvPicPr>
            <p:blipFill>
              <a:blip r:embed="rId58"/>
            </p:blipFill>
            <p:spPr>
              <a:xfrm>
                <a:off x="8515350" y="2444750"/>
                <a:ext cx="1720850" cy="95250"/>
              </a:xfrm>
              <a:prstGeom prst="rect"/>
            </p:spPr>
          </p:pic>
        </mc:Fallback>
      </mc:AlternateContent>
      <mc:AlternateContent xmlns:mc="http://schemas.openxmlformats.org/markup-compatibility/2006" xmlns:p14="http://schemas.microsoft.com/office/powerpoint/2010/main">
        <mc:Choice Requires="p14">
          <p:contentPart r:id="rId59" p14:bwMode="auto">
            <p14:nvContentPartPr>
              <p14:cNvPr id="32" name="墨迹 31"/>
              <p14:cNvContentPartPr/>
              <p14:nvPr/>
            </p14:nvContentPartPr>
            <p14:xfrm>
              <a:off x="8375650" y="2501900"/>
              <a:ext cx="2032000" cy="190500"/>
            </p14:xfrm>
          </p:contentPart>
        </mc:Choice>
        <mc:Fallback xmlns="">
          <p:pic>
            <p:nvPicPr>
              <p:cNvPr id="32" name="墨迹 31"/>
            </p:nvPicPr>
            <p:blipFill>
              <a:blip r:embed="rId60"/>
            </p:blipFill>
            <p:spPr>
              <a:xfrm>
                <a:off x="8375650" y="2501900"/>
                <a:ext cx="2032000" cy="190500"/>
              </a:xfrm>
              <a:prstGeom prst="rect"/>
            </p:spPr>
          </p:pic>
        </mc:Fallback>
      </mc:AlternateContent>
      <mc:AlternateContent xmlns:mc="http://schemas.openxmlformats.org/markup-compatibility/2006" xmlns:p14="http://schemas.microsoft.com/office/powerpoint/2010/main">
        <mc:Choice Requires="p14">
          <p:contentPart r:id="rId61" p14:bwMode="auto">
            <p14:nvContentPartPr>
              <p14:cNvPr id="33" name="墨迹 32"/>
              <p14:cNvContentPartPr/>
              <p14:nvPr/>
            </p14:nvContentPartPr>
            <p14:xfrm>
              <a:off x="1358900" y="4419600"/>
              <a:ext cx="12700" cy="360"/>
            </p14:xfrm>
          </p:contentPart>
        </mc:Choice>
        <mc:Fallback xmlns="">
          <p:pic>
            <p:nvPicPr>
              <p:cNvPr id="33" name="墨迹 32"/>
            </p:nvPicPr>
            <p:blipFill>
              <a:blip r:embed="rId52"/>
            </p:blipFill>
            <p:spPr>
              <a:xfrm>
                <a:off x="1358900" y="4419600"/>
                <a:ext cx="12700" cy="360"/>
              </a:xfrm>
              <a:prstGeom prst="rect"/>
            </p:spPr>
          </p:pic>
        </mc:Fallback>
      </mc:AlternateContent>
      <mc:AlternateContent xmlns:mc="http://schemas.openxmlformats.org/markup-compatibility/2006" xmlns:p14="http://schemas.microsoft.com/office/powerpoint/2010/main">
        <mc:Choice Requires="p14">
          <p:contentPart r:id="rId62" p14:bwMode="auto">
            <p14:nvContentPartPr>
              <p14:cNvPr id="34" name="墨迹 33"/>
              <p14:cNvContentPartPr/>
              <p14:nvPr/>
            </p14:nvContentPartPr>
            <p14:xfrm>
              <a:off x="488950" y="2927350"/>
              <a:ext cx="1485900" cy="57150"/>
            </p14:xfrm>
          </p:contentPart>
        </mc:Choice>
        <mc:Fallback xmlns="">
          <p:pic>
            <p:nvPicPr>
              <p:cNvPr id="34" name="墨迹 33"/>
            </p:nvPicPr>
            <p:blipFill>
              <a:blip r:embed="rId63"/>
            </p:blipFill>
            <p:spPr>
              <a:xfrm>
                <a:off x="488950" y="2927350"/>
                <a:ext cx="1485900" cy="57150"/>
              </a:xfrm>
              <a:prstGeom prst="rect"/>
            </p:spPr>
          </p:pic>
        </mc:Fallback>
      </mc:AlternateContent>
      <mc:AlternateContent xmlns:mc="http://schemas.openxmlformats.org/markup-compatibility/2006" xmlns:p14="http://schemas.microsoft.com/office/powerpoint/2010/main">
        <mc:Choice Requires="p14">
          <p:contentPart r:id="rId64" p14:bwMode="auto">
            <p14:nvContentPartPr>
              <p14:cNvPr id="35" name="墨迹 34"/>
              <p14:cNvContentPartPr/>
              <p14:nvPr/>
            </p14:nvContentPartPr>
            <p14:xfrm>
              <a:off x="520700" y="2686050"/>
              <a:ext cx="1492250" cy="114300"/>
            </p14:xfrm>
          </p:contentPart>
        </mc:Choice>
        <mc:Fallback xmlns="">
          <p:pic>
            <p:nvPicPr>
              <p:cNvPr id="35" name="墨迹 34"/>
            </p:nvPicPr>
            <p:blipFill>
              <a:blip r:embed="rId65"/>
            </p:blipFill>
            <p:spPr>
              <a:xfrm>
                <a:off x="520700" y="2686050"/>
                <a:ext cx="1492250" cy="114300"/>
              </a:xfrm>
              <a:prstGeom prst="rect"/>
            </p:spPr>
          </p:pic>
        </mc:Fallback>
      </mc:AlternateContent>
      <mc:AlternateContent xmlns:mc="http://schemas.openxmlformats.org/markup-compatibility/2006" xmlns:p14="http://schemas.microsoft.com/office/powerpoint/2010/main">
        <mc:Choice Requires="p14">
          <p:contentPart r:id="rId66" p14:bwMode="auto">
            <p14:nvContentPartPr>
              <p14:cNvPr id="36" name="墨迹 35"/>
              <p14:cNvContentPartPr/>
              <p14:nvPr/>
            </p14:nvContentPartPr>
            <p14:xfrm>
              <a:off x="0" y="2463800"/>
              <a:ext cx="641350" cy="565150"/>
            </p14:xfrm>
          </p:contentPart>
        </mc:Choice>
        <mc:Fallback xmlns="">
          <p:pic>
            <p:nvPicPr>
              <p:cNvPr id="36" name="墨迹 35"/>
            </p:nvPicPr>
            <p:blipFill>
              <a:blip r:embed="rId67"/>
            </p:blipFill>
            <p:spPr>
              <a:xfrm>
                <a:off x="0" y="2463800"/>
                <a:ext cx="641350" cy="565150"/>
              </a:xfrm>
              <a:prstGeom prst="rect"/>
            </p:spPr>
          </p:pic>
        </mc:Fallback>
      </mc:AlternateContent>
      <mc:AlternateContent xmlns:mc="http://schemas.openxmlformats.org/markup-compatibility/2006" xmlns:p14="http://schemas.microsoft.com/office/powerpoint/2010/main">
        <mc:Choice Requires="p14">
          <p:contentPart r:id="rId68" p14:bwMode="auto">
            <p14:nvContentPartPr>
              <p14:cNvPr id="37" name="墨迹 36"/>
              <p14:cNvContentPartPr/>
              <p14:nvPr/>
            </p14:nvContentPartPr>
            <p14:xfrm>
              <a:off x="774700" y="3092450"/>
              <a:ext cx="12700" cy="360"/>
            </p14:xfrm>
          </p:contentPart>
        </mc:Choice>
        <mc:Fallback xmlns="">
          <p:pic>
            <p:nvPicPr>
              <p:cNvPr id="37" name="墨迹 36"/>
            </p:nvPicPr>
            <p:blipFill>
              <a:blip r:embed="rId52"/>
            </p:blipFill>
            <p:spPr>
              <a:xfrm>
                <a:off x="774700" y="3092450"/>
                <a:ext cx="12700" cy="360"/>
              </a:xfrm>
              <a:prstGeom prst="rect"/>
            </p:spPr>
          </p:pic>
        </mc:Fallback>
      </mc:AlternateContent>
      <mc:AlternateContent xmlns:mc="http://schemas.openxmlformats.org/markup-compatibility/2006" xmlns:p14="http://schemas.microsoft.com/office/powerpoint/2010/main">
        <mc:Choice Requires="p14">
          <p:contentPart r:id="rId69" p14:bwMode="auto">
            <p14:nvContentPartPr>
              <p14:cNvPr id="38" name="墨迹 37"/>
              <p14:cNvContentPartPr/>
              <p14:nvPr/>
            </p14:nvContentPartPr>
            <p14:xfrm>
              <a:off x="1428750" y="3143250"/>
              <a:ext cx="2241550" cy="285750"/>
            </p14:xfrm>
          </p:contentPart>
        </mc:Choice>
        <mc:Fallback xmlns="">
          <p:pic>
            <p:nvPicPr>
              <p:cNvPr id="38" name="墨迹 37"/>
            </p:nvPicPr>
            <p:blipFill>
              <a:blip r:embed="rId70"/>
            </p:blipFill>
            <p:spPr>
              <a:xfrm>
                <a:off x="1428750" y="3143250"/>
                <a:ext cx="2241550" cy="285750"/>
              </a:xfrm>
              <a:prstGeom prst="rect"/>
            </p:spPr>
          </p:pic>
        </mc:Fallback>
      </mc:AlternateContent>
      <mc:AlternateContent xmlns:mc="http://schemas.openxmlformats.org/markup-compatibility/2006" xmlns:p14="http://schemas.microsoft.com/office/powerpoint/2010/main">
        <mc:Choice Requires="p14">
          <p:contentPart r:id="rId71" p14:bwMode="auto">
            <p14:nvContentPartPr>
              <p14:cNvPr id="39" name="墨迹 38"/>
              <p14:cNvContentPartPr/>
              <p14:nvPr/>
            </p14:nvContentPartPr>
            <p14:xfrm>
              <a:off x="5613400" y="3251200"/>
              <a:ext cx="2190750" cy="196850"/>
            </p14:xfrm>
          </p:contentPart>
        </mc:Choice>
        <mc:Fallback xmlns="">
          <p:pic>
            <p:nvPicPr>
              <p:cNvPr id="39" name="墨迹 38"/>
            </p:nvPicPr>
            <p:blipFill>
              <a:blip r:embed="rId72"/>
            </p:blipFill>
            <p:spPr>
              <a:xfrm>
                <a:off x="5613400" y="3251200"/>
                <a:ext cx="2190750" cy="196850"/>
              </a:xfrm>
              <a:prstGeom prst="rect"/>
            </p:spPr>
          </p:pic>
        </mc:Fallback>
      </mc:AlternateContent>
      <mc:AlternateContent xmlns:mc="http://schemas.openxmlformats.org/markup-compatibility/2006" xmlns:p14="http://schemas.microsoft.com/office/powerpoint/2010/main">
        <mc:Choice Requires="p14">
          <p:contentPart r:id="rId73" p14:bwMode="auto">
            <p14:nvContentPartPr>
              <p14:cNvPr id="40" name="墨迹 39"/>
              <p14:cNvContentPartPr/>
              <p14:nvPr/>
            </p14:nvContentPartPr>
            <p14:xfrm>
              <a:off x="1123950" y="3905250"/>
              <a:ext cx="127000" cy="546100"/>
            </p14:xfrm>
          </p:contentPart>
        </mc:Choice>
        <mc:Fallback xmlns="">
          <p:pic>
            <p:nvPicPr>
              <p:cNvPr id="40" name="墨迹 39"/>
            </p:nvPicPr>
            <p:blipFill>
              <a:blip r:embed="rId74"/>
            </p:blipFill>
            <p:spPr>
              <a:xfrm>
                <a:off x="1123950" y="3905250"/>
                <a:ext cx="127000" cy="546100"/>
              </a:xfrm>
              <a:prstGeom prst="rect"/>
            </p:spPr>
          </p:pic>
        </mc:Fallback>
      </mc:AlternateContent>
      <mc:AlternateContent xmlns:mc="http://schemas.openxmlformats.org/markup-compatibility/2006" xmlns:p14="http://schemas.microsoft.com/office/powerpoint/2010/main">
        <mc:Choice Requires="p14">
          <p:contentPart r:id="rId75" p14:bwMode="auto">
            <p14:nvContentPartPr>
              <p14:cNvPr id="41" name="墨迹 40"/>
              <p14:cNvContentPartPr/>
              <p14:nvPr/>
            </p14:nvContentPartPr>
            <p14:xfrm>
              <a:off x="1390650" y="3860800"/>
              <a:ext cx="304800" cy="501650"/>
            </p14:xfrm>
          </p:contentPart>
        </mc:Choice>
        <mc:Fallback xmlns="">
          <p:pic>
            <p:nvPicPr>
              <p:cNvPr id="41" name="墨迹 40"/>
            </p:nvPicPr>
            <p:blipFill>
              <a:blip r:embed="rId76"/>
            </p:blipFill>
            <p:spPr>
              <a:xfrm>
                <a:off x="1390650" y="3860800"/>
                <a:ext cx="304800" cy="501650"/>
              </a:xfrm>
              <a:prstGeom prst="rect"/>
            </p:spPr>
          </p:pic>
        </mc:Fallback>
      </mc:AlternateContent>
      <mc:AlternateContent xmlns:mc="http://schemas.openxmlformats.org/markup-compatibility/2006" xmlns:p14="http://schemas.microsoft.com/office/powerpoint/2010/main">
        <mc:Choice Requires="p14">
          <p:contentPart r:id="rId77" p14:bwMode="auto">
            <p14:nvContentPartPr>
              <p14:cNvPr id="42" name="墨迹 41"/>
              <p14:cNvContentPartPr/>
              <p14:nvPr/>
            </p14:nvContentPartPr>
            <p14:xfrm>
              <a:off x="1301750" y="4006850"/>
              <a:ext cx="387350" cy="6350"/>
            </p14:xfrm>
          </p:contentPart>
        </mc:Choice>
        <mc:Fallback xmlns="">
          <p:pic>
            <p:nvPicPr>
              <p:cNvPr id="42" name="墨迹 41"/>
            </p:nvPicPr>
            <p:blipFill>
              <a:blip r:embed="rId78"/>
            </p:blipFill>
            <p:spPr>
              <a:xfrm>
                <a:off x="1301750" y="4006850"/>
                <a:ext cx="387350" cy="6350"/>
              </a:xfrm>
              <a:prstGeom prst="rect"/>
            </p:spPr>
          </p:pic>
        </mc:Fallback>
      </mc:AlternateContent>
      <mc:AlternateContent xmlns:mc="http://schemas.openxmlformats.org/markup-compatibility/2006" xmlns:p14="http://schemas.microsoft.com/office/powerpoint/2010/main">
        <mc:Choice Requires="p14">
          <p:contentPart r:id="rId79" p14:bwMode="auto">
            <p14:nvContentPartPr>
              <p14:cNvPr id="43" name="墨迹 42"/>
              <p14:cNvContentPartPr/>
              <p14:nvPr/>
            </p14:nvContentPartPr>
            <p14:xfrm>
              <a:off x="1320800" y="4191000"/>
              <a:ext cx="539750" cy="12700"/>
            </p14:xfrm>
          </p:contentPart>
        </mc:Choice>
        <mc:Fallback xmlns="">
          <p:pic>
            <p:nvPicPr>
              <p:cNvPr id="43" name="墨迹 42"/>
            </p:nvPicPr>
            <p:blipFill>
              <a:blip r:embed="rId80"/>
            </p:blipFill>
            <p:spPr>
              <a:xfrm>
                <a:off x="1320800" y="4191000"/>
                <a:ext cx="539750" cy="12700"/>
              </a:xfrm>
              <a:prstGeom prst="rect"/>
            </p:spPr>
          </p:pic>
        </mc:Fallback>
      </mc:AlternateContent>
      <mc:AlternateContent xmlns:mc="http://schemas.openxmlformats.org/markup-compatibility/2006" xmlns:p14="http://schemas.microsoft.com/office/powerpoint/2010/main">
        <mc:Choice Requires="p14">
          <p:contentPart r:id="rId81" p14:bwMode="auto">
            <p14:nvContentPartPr>
              <p14:cNvPr id="44" name="墨迹 43"/>
              <p14:cNvContentPartPr/>
              <p14:nvPr/>
            </p14:nvContentPartPr>
            <p14:xfrm>
              <a:off x="2139950" y="3886200"/>
              <a:ext cx="120650" cy="25400"/>
            </p14:xfrm>
          </p:contentPart>
        </mc:Choice>
        <mc:Fallback xmlns="">
          <p:pic>
            <p:nvPicPr>
              <p:cNvPr id="44" name="墨迹 43"/>
            </p:nvPicPr>
            <p:blipFill>
              <a:blip r:embed="rId82"/>
            </p:blipFill>
            <p:spPr>
              <a:xfrm>
                <a:off x="2139950" y="3886200"/>
                <a:ext cx="120650" cy="25400"/>
              </a:xfrm>
              <a:prstGeom prst="rect"/>
            </p:spPr>
          </p:pic>
        </mc:Fallback>
      </mc:AlternateContent>
      <mc:AlternateContent xmlns:mc="http://schemas.openxmlformats.org/markup-compatibility/2006" xmlns:p14="http://schemas.microsoft.com/office/powerpoint/2010/main">
        <mc:Choice Requires="p14">
          <p:contentPart r:id="rId83" p14:bwMode="auto">
            <p14:nvContentPartPr>
              <p14:cNvPr id="45" name="墨迹 44"/>
              <p14:cNvContentPartPr/>
              <p14:nvPr/>
            </p14:nvContentPartPr>
            <p14:xfrm>
              <a:off x="1943100" y="4083050"/>
              <a:ext cx="590550" cy="82550"/>
            </p14:xfrm>
          </p:contentPart>
        </mc:Choice>
        <mc:Fallback xmlns="">
          <p:pic>
            <p:nvPicPr>
              <p:cNvPr id="45" name="墨迹 44"/>
            </p:nvPicPr>
            <p:blipFill>
              <a:blip r:embed="rId84"/>
            </p:blipFill>
            <p:spPr>
              <a:xfrm>
                <a:off x="1943100" y="4083050"/>
                <a:ext cx="590550" cy="82550"/>
              </a:xfrm>
              <a:prstGeom prst="rect"/>
            </p:spPr>
          </p:pic>
        </mc:Fallback>
      </mc:AlternateContent>
      <mc:AlternateContent xmlns:mc="http://schemas.openxmlformats.org/markup-compatibility/2006" xmlns:p14="http://schemas.microsoft.com/office/powerpoint/2010/main">
        <mc:Choice Requires="p14">
          <p:contentPart r:id="rId85" p14:bwMode="auto">
            <p14:nvContentPartPr>
              <p14:cNvPr id="46" name="墨迹 45"/>
              <p14:cNvContentPartPr/>
              <p14:nvPr/>
            </p14:nvContentPartPr>
            <p14:xfrm>
              <a:off x="2241550" y="3994150"/>
              <a:ext cx="69850" cy="311150"/>
            </p14:xfrm>
          </p:contentPart>
        </mc:Choice>
        <mc:Fallback xmlns="">
          <p:pic>
            <p:nvPicPr>
              <p:cNvPr id="46" name="墨迹 45"/>
            </p:nvPicPr>
            <p:blipFill>
              <a:blip r:embed="rId86"/>
            </p:blipFill>
            <p:spPr>
              <a:xfrm>
                <a:off x="2241550" y="3994150"/>
                <a:ext cx="69850" cy="311150"/>
              </a:xfrm>
              <a:prstGeom prst="rect"/>
            </p:spPr>
          </p:pic>
        </mc:Fallback>
      </mc:AlternateContent>
      <mc:AlternateContent xmlns:mc="http://schemas.openxmlformats.org/markup-compatibility/2006" xmlns:p14="http://schemas.microsoft.com/office/powerpoint/2010/main">
        <mc:Choice Requires="p14">
          <p:contentPart r:id="rId87" p14:bwMode="auto">
            <p14:nvContentPartPr>
              <p14:cNvPr id="47" name="墨迹 46"/>
              <p14:cNvContentPartPr/>
              <p14:nvPr/>
            </p14:nvContentPartPr>
            <p14:xfrm>
              <a:off x="2159000" y="4171950"/>
              <a:ext cx="114300" cy="177800"/>
            </p14:xfrm>
          </p:contentPart>
        </mc:Choice>
        <mc:Fallback xmlns="">
          <p:pic>
            <p:nvPicPr>
              <p:cNvPr id="47" name="墨迹 46"/>
            </p:nvPicPr>
            <p:blipFill>
              <a:blip r:embed="rId88"/>
            </p:blipFill>
            <p:spPr>
              <a:xfrm>
                <a:off x="2159000" y="4171950"/>
                <a:ext cx="114300" cy="177800"/>
              </a:xfrm>
              <a:prstGeom prst="rect"/>
            </p:spPr>
          </p:pic>
        </mc:Fallback>
      </mc:AlternateContent>
      <mc:AlternateContent xmlns:mc="http://schemas.openxmlformats.org/markup-compatibility/2006" xmlns:p14="http://schemas.microsoft.com/office/powerpoint/2010/main">
        <mc:Choice Requires="p14">
          <p:contentPart r:id="rId89" p14:bwMode="auto">
            <p14:nvContentPartPr>
              <p14:cNvPr id="48" name="墨迹 47"/>
              <p14:cNvContentPartPr/>
              <p14:nvPr/>
            </p14:nvContentPartPr>
            <p14:xfrm>
              <a:off x="2374900" y="4229100"/>
              <a:ext cx="241300" cy="50800"/>
            </p14:xfrm>
          </p:contentPart>
        </mc:Choice>
        <mc:Fallback xmlns="">
          <p:pic>
            <p:nvPicPr>
              <p:cNvPr id="48" name="墨迹 47"/>
            </p:nvPicPr>
            <p:blipFill>
              <a:blip r:embed="rId90"/>
            </p:blipFill>
            <p:spPr>
              <a:xfrm>
                <a:off x="2374900" y="4229100"/>
                <a:ext cx="241300" cy="50800"/>
              </a:xfrm>
              <a:prstGeom prst="rect"/>
            </p:spPr>
          </p:pic>
        </mc:Fallback>
      </mc:AlternateContent>
      <mc:AlternateContent xmlns:mc="http://schemas.openxmlformats.org/markup-compatibility/2006" xmlns:p14="http://schemas.microsoft.com/office/powerpoint/2010/main">
        <mc:Choice Requires="p14">
          <p:contentPart r:id="rId91" p14:bwMode="auto">
            <p14:nvContentPartPr>
              <p14:cNvPr id="49" name="墨迹 48"/>
              <p14:cNvContentPartPr/>
              <p14:nvPr/>
            </p14:nvContentPartPr>
            <p14:xfrm>
              <a:off x="1917700" y="4311650"/>
              <a:ext cx="876300" cy="241300"/>
            </p14:xfrm>
          </p:contentPart>
        </mc:Choice>
        <mc:Fallback xmlns="">
          <p:pic>
            <p:nvPicPr>
              <p:cNvPr id="49" name="墨迹 48"/>
            </p:nvPicPr>
            <p:blipFill>
              <a:blip r:embed="rId92"/>
            </p:blipFill>
            <p:spPr>
              <a:xfrm>
                <a:off x="1917700" y="4311650"/>
                <a:ext cx="876300" cy="241300"/>
              </a:xfrm>
              <a:prstGeom prst="rect"/>
            </p:spPr>
          </p:pic>
        </mc:Fallback>
      </mc:AlternateContent>
      <mc:AlternateContent xmlns:mc="http://schemas.openxmlformats.org/markup-compatibility/2006" xmlns:p14="http://schemas.microsoft.com/office/powerpoint/2010/main">
        <mc:Choice Requires="p14">
          <p:contentPart r:id="rId93" p14:bwMode="auto">
            <p14:nvContentPartPr>
              <p14:cNvPr id="50" name="墨迹 49"/>
              <p14:cNvContentPartPr/>
              <p14:nvPr/>
            </p14:nvContentPartPr>
            <p14:xfrm>
              <a:off x="2806700" y="4387850"/>
              <a:ext cx="360" cy="12700"/>
            </p14:xfrm>
          </p:contentPart>
        </mc:Choice>
        <mc:Fallback xmlns="">
          <p:pic>
            <p:nvPicPr>
              <p:cNvPr id="50" name="墨迹 49"/>
            </p:nvPicPr>
            <p:blipFill>
              <a:blip r:embed="rId94"/>
            </p:blipFill>
            <p:spPr>
              <a:xfrm>
                <a:off x="2806700" y="4387850"/>
                <a:ext cx="360" cy="12700"/>
              </a:xfrm>
              <a:prstGeom prst="rect"/>
            </p:spPr>
          </p:pic>
        </mc:Fallback>
      </mc:AlternateContent>
      <mc:AlternateContent xmlns:mc="http://schemas.openxmlformats.org/markup-compatibility/2006" xmlns:p14="http://schemas.microsoft.com/office/powerpoint/2010/main">
        <mc:Choice Requires="p14">
          <p:contentPart r:id="rId95" p14:bwMode="auto">
            <p14:nvContentPartPr>
              <p14:cNvPr id="51" name="墨迹 50"/>
              <p14:cNvContentPartPr/>
              <p14:nvPr/>
            </p14:nvContentPartPr>
            <p14:xfrm>
              <a:off x="3384550" y="4324350"/>
              <a:ext cx="12700" cy="360"/>
            </p14:xfrm>
          </p:contentPart>
        </mc:Choice>
        <mc:Fallback xmlns="">
          <p:pic>
            <p:nvPicPr>
              <p:cNvPr id="51" name="墨迹 50"/>
            </p:nvPicPr>
            <p:blipFill>
              <a:blip r:embed="rId52"/>
            </p:blipFill>
            <p:spPr>
              <a:xfrm>
                <a:off x="3384550" y="4324350"/>
                <a:ext cx="12700" cy="360"/>
              </a:xfrm>
              <a:prstGeom prst="rect"/>
            </p:spPr>
          </p:pic>
        </mc:Fallback>
      </mc:AlternateContent>
      <mc:AlternateContent xmlns:mc="http://schemas.openxmlformats.org/markup-compatibility/2006" xmlns:p14="http://schemas.microsoft.com/office/powerpoint/2010/main">
        <mc:Choice Requires="p14">
          <p:contentPart r:id="rId96" p14:bwMode="auto">
            <p14:nvContentPartPr>
              <p14:cNvPr id="52" name="墨迹 51"/>
              <p14:cNvContentPartPr/>
              <p14:nvPr/>
            </p14:nvContentPartPr>
            <p14:xfrm>
              <a:off x="3714750" y="3549650"/>
              <a:ext cx="228600" cy="266700"/>
            </p14:xfrm>
          </p:contentPart>
        </mc:Choice>
        <mc:Fallback xmlns="">
          <p:pic>
            <p:nvPicPr>
              <p:cNvPr id="52" name="墨迹 51"/>
            </p:nvPicPr>
            <p:blipFill>
              <a:blip r:embed="rId97"/>
            </p:blipFill>
            <p:spPr>
              <a:xfrm>
                <a:off x="3714750" y="3549650"/>
                <a:ext cx="228600" cy="266700"/>
              </a:xfrm>
              <a:prstGeom prst="rect"/>
            </p:spPr>
          </p:pic>
        </mc:Fallback>
      </mc:AlternateContent>
      <mc:AlternateContent xmlns:mc="http://schemas.openxmlformats.org/markup-compatibility/2006" xmlns:p14="http://schemas.microsoft.com/office/powerpoint/2010/main">
        <mc:Choice Requires="p14">
          <p:contentPart r:id="rId98" p14:bwMode="auto">
            <p14:nvContentPartPr>
              <p14:cNvPr id="53" name="墨迹 52"/>
              <p14:cNvContentPartPr/>
              <p14:nvPr/>
            </p14:nvContentPartPr>
            <p14:xfrm>
              <a:off x="4038600" y="3467100"/>
              <a:ext cx="336550" cy="317500"/>
            </p14:xfrm>
          </p:contentPart>
        </mc:Choice>
        <mc:Fallback xmlns="">
          <p:pic>
            <p:nvPicPr>
              <p:cNvPr id="53" name="墨迹 52"/>
            </p:nvPicPr>
            <p:blipFill>
              <a:blip r:embed="rId99"/>
            </p:blipFill>
            <p:spPr>
              <a:xfrm>
                <a:off x="4038600" y="3467100"/>
                <a:ext cx="336550" cy="317500"/>
              </a:xfrm>
              <a:prstGeom prst="rect"/>
            </p:spPr>
          </p:pic>
        </mc:Fallback>
      </mc:AlternateContent>
      <mc:AlternateContent xmlns:mc="http://schemas.openxmlformats.org/markup-compatibility/2006" xmlns:p14="http://schemas.microsoft.com/office/powerpoint/2010/main">
        <mc:Choice Requires="p14">
          <p:contentPart r:id="rId100" p14:bwMode="auto">
            <p14:nvContentPartPr>
              <p14:cNvPr id="54" name="墨迹 53"/>
              <p14:cNvContentPartPr/>
              <p14:nvPr/>
            </p14:nvContentPartPr>
            <p14:xfrm>
              <a:off x="4311650" y="3511550"/>
              <a:ext cx="850900" cy="279400"/>
            </p14:xfrm>
          </p:contentPart>
        </mc:Choice>
        <mc:Fallback xmlns="">
          <p:pic>
            <p:nvPicPr>
              <p:cNvPr id="54" name="墨迹 53"/>
            </p:nvPicPr>
            <p:blipFill>
              <a:blip r:embed="rId101"/>
            </p:blipFill>
            <p:spPr>
              <a:xfrm>
                <a:off x="4311650" y="3511550"/>
                <a:ext cx="850900" cy="279400"/>
              </a:xfrm>
              <a:prstGeom prst="rect"/>
            </p:spPr>
          </p:pic>
        </mc:Fallback>
      </mc:AlternateContent>
      <mc:AlternateContent xmlns:mc="http://schemas.openxmlformats.org/markup-compatibility/2006" xmlns:p14="http://schemas.microsoft.com/office/powerpoint/2010/main">
        <mc:Choice Requires="p14">
          <p:contentPart r:id="rId102" p14:bwMode="auto">
            <p14:nvContentPartPr>
              <p14:cNvPr id="55" name="墨迹 54"/>
              <p14:cNvContentPartPr/>
              <p14:nvPr/>
            </p14:nvContentPartPr>
            <p14:xfrm>
              <a:off x="4933950" y="3308350"/>
              <a:ext cx="381000" cy="546100"/>
            </p14:xfrm>
          </p:contentPart>
        </mc:Choice>
        <mc:Fallback xmlns="">
          <p:pic>
            <p:nvPicPr>
              <p:cNvPr id="55" name="墨迹 54"/>
            </p:nvPicPr>
            <p:blipFill>
              <a:blip r:embed="rId103"/>
            </p:blipFill>
            <p:spPr>
              <a:xfrm>
                <a:off x="4933950" y="3308350"/>
                <a:ext cx="381000" cy="546100"/>
              </a:xfrm>
              <a:prstGeom prst="rect"/>
            </p:spPr>
          </p:pic>
        </mc:Fallback>
      </mc:AlternateContent>
      <mc:AlternateContent xmlns:mc="http://schemas.openxmlformats.org/markup-compatibility/2006" xmlns:p14="http://schemas.microsoft.com/office/powerpoint/2010/main">
        <mc:Choice Requires="p14">
          <p:contentPart r:id="rId104" p14:bwMode="auto">
            <p14:nvContentPartPr>
              <p14:cNvPr id="56" name="墨迹 55"/>
              <p14:cNvContentPartPr/>
              <p14:nvPr/>
            </p14:nvContentPartPr>
            <p14:xfrm>
              <a:off x="5600700" y="3740150"/>
              <a:ext cx="19050" cy="38100"/>
            </p14:xfrm>
          </p:contentPart>
        </mc:Choice>
        <mc:Fallback xmlns="">
          <p:pic>
            <p:nvPicPr>
              <p:cNvPr id="56" name="墨迹 55"/>
            </p:nvPicPr>
            <p:blipFill>
              <a:blip r:embed="rId105"/>
            </p:blipFill>
            <p:spPr>
              <a:xfrm>
                <a:off x="5600700" y="3740150"/>
                <a:ext cx="19050" cy="38100"/>
              </a:xfrm>
              <a:prstGeom prst="rect"/>
            </p:spPr>
          </p:pic>
        </mc:Fallback>
      </mc:AlternateContent>
      <mc:AlternateContent xmlns:mc="http://schemas.openxmlformats.org/markup-compatibility/2006" xmlns:p14="http://schemas.microsoft.com/office/powerpoint/2010/main">
        <mc:Choice Requires="p14">
          <p:contentPart r:id="rId106" p14:bwMode="auto">
            <p14:nvContentPartPr>
              <p14:cNvPr id="57" name="墨迹 56"/>
              <p14:cNvContentPartPr/>
              <p14:nvPr/>
            </p14:nvContentPartPr>
            <p14:xfrm>
              <a:off x="5880100" y="3327400"/>
              <a:ext cx="241300" cy="457200"/>
            </p14:xfrm>
          </p:contentPart>
        </mc:Choice>
        <mc:Fallback xmlns="">
          <p:pic>
            <p:nvPicPr>
              <p:cNvPr id="57" name="墨迹 56"/>
            </p:nvPicPr>
            <p:blipFill>
              <a:blip r:embed="rId107"/>
            </p:blipFill>
            <p:spPr>
              <a:xfrm>
                <a:off x="5880100" y="3327400"/>
                <a:ext cx="241300" cy="457200"/>
              </a:xfrm>
              <a:prstGeom prst="rect"/>
            </p:spPr>
          </p:pic>
        </mc:Fallback>
      </mc:AlternateContent>
      <mc:AlternateContent xmlns:mc="http://schemas.openxmlformats.org/markup-compatibility/2006" xmlns:p14="http://schemas.microsoft.com/office/powerpoint/2010/main">
        <mc:Choice Requires="p14">
          <p:contentPart r:id="rId108" p14:bwMode="auto">
            <p14:nvContentPartPr>
              <p14:cNvPr id="58" name="墨迹 57"/>
              <p14:cNvContentPartPr/>
              <p14:nvPr/>
            </p14:nvContentPartPr>
            <p14:xfrm>
              <a:off x="6184900" y="3943350"/>
              <a:ext cx="222250" cy="360"/>
            </p14:xfrm>
          </p:contentPart>
        </mc:Choice>
        <mc:Fallback xmlns="">
          <p:pic>
            <p:nvPicPr>
              <p:cNvPr id="58" name="墨迹 57"/>
            </p:nvPicPr>
            <p:blipFill>
              <a:blip r:embed="rId109"/>
            </p:blipFill>
            <p:spPr>
              <a:xfrm>
                <a:off x="6184900" y="3943350"/>
                <a:ext cx="222250" cy="360"/>
              </a:xfrm>
              <a:prstGeom prst="rect"/>
            </p:spPr>
          </p:pic>
        </mc:Fallback>
      </mc:AlternateContent>
      <mc:AlternateContent xmlns:mc="http://schemas.openxmlformats.org/markup-compatibility/2006" xmlns:p14="http://schemas.microsoft.com/office/powerpoint/2010/main">
        <mc:Choice Requires="p14">
          <p:contentPart r:id="rId110" p14:bwMode="auto">
            <p14:nvContentPartPr>
              <p14:cNvPr id="59" name="墨迹 58"/>
              <p14:cNvContentPartPr/>
              <p14:nvPr/>
            </p14:nvContentPartPr>
            <p14:xfrm>
              <a:off x="5461000" y="3251200"/>
              <a:ext cx="1035050" cy="857250"/>
            </p14:xfrm>
          </p:contentPart>
        </mc:Choice>
        <mc:Fallback xmlns="">
          <p:pic>
            <p:nvPicPr>
              <p:cNvPr id="59" name="墨迹 58"/>
            </p:nvPicPr>
            <p:blipFill>
              <a:blip r:embed="rId111"/>
            </p:blipFill>
            <p:spPr>
              <a:xfrm>
                <a:off x="5461000" y="3251200"/>
                <a:ext cx="1035050" cy="857250"/>
              </a:xfrm>
              <a:prstGeom prst="rect"/>
            </p:spPr>
          </p:pic>
        </mc:Fallback>
      </mc:AlternateContent>
      <mc:AlternateContent xmlns:mc="http://schemas.openxmlformats.org/markup-compatibility/2006" xmlns:p14="http://schemas.microsoft.com/office/powerpoint/2010/main">
        <mc:Choice Requires="p14">
          <p:contentPart r:id="rId112" p14:bwMode="auto">
            <p14:nvContentPartPr>
              <p14:cNvPr id="60" name="墨迹 59"/>
              <p14:cNvContentPartPr/>
              <p14:nvPr/>
            </p14:nvContentPartPr>
            <p14:xfrm>
              <a:off x="4622800" y="4279900"/>
              <a:ext cx="360" cy="82550"/>
            </p14:xfrm>
          </p:contentPart>
        </mc:Choice>
        <mc:Fallback xmlns="">
          <p:pic>
            <p:nvPicPr>
              <p:cNvPr id="60" name="墨迹 59"/>
            </p:nvPicPr>
            <p:blipFill>
              <a:blip r:embed="rId113"/>
            </p:blipFill>
            <p:spPr>
              <a:xfrm>
                <a:off x="4622800" y="4279900"/>
                <a:ext cx="360" cy="82550"/>
              </a:xfrm>
              <a:prstGeom prst="rect"/>
            </p:spPr>
          </p:pic>
        </mc:Fallback>
      </mc:AlternateContent>
      <mc:AlternateContent xmlns:mc="http://schemas.openxmlformats.org/markup-compatibility/2006" xmlns:p14="http://schemas.microsoft.com/office/powerpoint/2010/main">
        <mc:Choice Requires="p14">
          <p:contentPart r:id="rId114" p14:bwMode="auto">
            <p14:nvContentPartPr>
              <p14:cNvPr id="61" name="墨迹 60"/>
              <p14:cNvContentPartPr/>
              <p14:nvPr/>
            </p14:nvContentPartPr>
            <p14:xfrm>
              <a:off x="4775200" y="4241800"/>
              <a:ext cx="342900" cy="31750"/>
            </p14:xfrm>
          </p:contentPart>
        </mc:Choice>
        <mc:Fallback xmlns="">
          <p:pic>
            <p:nvPicPr>
              <p:cNvPr id="61" name="墨迹 60"/>
            </p:nvPicPr>
            <p:blipFill>
              <a:blip r:embed="rId115"/>
            </p:blipFill>
            <p:spPr>
              <a:xfrm>
                <a:off x="4775200" y="4241800"/>
                <a:ext cx="342900" cy="31750"/>
              </a:xfrm>
              <a:prstGeom prst="rect"/>
            </p:spPr>
          </p:pic>
        </mc:Fallback>
      </mc:AlternateContent>
      <mc:AlternateContent xmlns:mc="http://schemas.openxmlformats.org/markup-compatibility/2006" xmlns:p14="http://schemas.microsoft.com/office/powerpoint/2010/main">
        <mc:Choice Requires="p14">
          <p:contentPart r:id="rId116" p14:bwMode="auto">
            <p14:nvContentPartPr>
              <p14:cNvPr id="62" name="墨迹 61"/>
              <p14:cNvContentPartPr/>
              <p14:nvPr/>
            </p14:nvContentPartPr>
            <p14:xfrm>
              <a:off x="5168900" y="4140200"/>
              <a:ext cx="215900" cy="298450"/>
            </p14:xfrm>
          </p:contentPart>
        </mc:Choice>
        <mc:Fallback xmlns="">
          <p:pic>
            <p:nvPicPr>
              <p:cNvPr id="62" name="墨迹 61"/>
            </p:nvPicPr>
            <p:blipFill>
              <a:blip r:embed="rId117"/>
            </p:blipFill>
            <p:spPr>
              <a:xfrm>
                <a:off x="5168900" y="4140200"/>
                <a:ext cx="215900" cy="298450"/>
              </a:xfrm>
              <a:prstGeom prst="rect"/>
            </p:spPr>
          </p:pic>
        </mc:Fallback>
      </mc:AlternateContent>
      <mc:AlternateContent xmlns:mc="http://schemas.openxmlformats.org/markup-compatibility/2006" xmlns:p14="http://schemas.microsoft.com/office/powerpoint/2010/main">
        <mc:Choice Requires="p14">
          <p:contentPart r:id="rId118" p14:bwMode="auto">
            <p14:nvContentPartPr>
              <p14:cNvPr id="63" name="墨迹 62"/>
              <p14:cNvContentPartPr/>
              <p14:nvPr/>
            </p14:nvContentPartPr>
            <p14:xfrm>
              <a:off x="5340350" y="4070350"/>
              <a:ext cx="279400" cy="12700"/>
            </p14:xfrm>
          </p:contentPart>
        </mc:Choice>
        <mc:Fallback xmlns="">
          <p:pic>
            <p:nvPicPr>
              <p:cNvPr id="63" name="墨迹 62"/>
            </p:nvPicPr>
            <p:blipFill>
              <a:blip r:embed="rId119"/>
            </p:blipFill>
            <p:spPr>
              <a:xfrm>
                <a:off x="5340350" y="4070350"/>
                <a:ext cx="279400" cy="12700"/>
              </a:xfrm>
              <a:prstGeom prst="rect"/>
            </p:spPr>
          </p:pic>
        </mc:Fallback>
      </mc:AlternateContent>
      <mc:AlternateContent xmlns:mc="http://schemas.openxmlformats.org/markup-compatibility/2006" xmlns:p14="http://schemas.microsoft.com/office/powerpoint/2010/main">
        <mc:Choice Requires="p14">
          <p:contentPart r:id="rId120" p14:bwMode="auto">
            <p14:nvContentPartPr>
              <p14:cNvPr id="64" name="墨迹 63"/>
              <p14:cNvContentPartPr/>
              <p14:nvPr/>
            </p14:nvContentPartPr>
            <p14:xfrm>
              <a:off x="5899150" y="3873500"/>
              <a:ext cx="628650" cy="38100"/>
            </p14:xfrm>
          </p:contentPart>
        </mc:Choice>
        <mc:Fallback xmlns="">
          <p:pic>
            <p:nvPicPr>
              <p:cNvPr id="64" name="墨迹 63"/>
            </p:nvPicPr>
            <p:blipFill>
              <a:blip r:embed="rId121"/>
            </p:blipFill>
            <p:spPr>
              <a:xfrm>
                <a:off x="5899150" y="3873500"/>
                <a:ext cx="628650" cy="38100"/>
              </a:xfrm>
              <a:prstGeom prst="rect"/>
            </p:spPr>
          </p:pic>
        </mc:Fallback>
      </mc:AlternateContent>
      <mc:AlternateContent xmlns:mc="http://schemas.openxmlformats.org/markup-compatibility/2006" xmlns:p14="http://schemas.microsoft.com/office/powerpoint/2010/main">
        <mc:Choice Requires="p14">
          <p:contentPart r:id="rId122" p14:bwMode="auto">
            <p14:nvContentPartPr>
              <p14:cNvPr id="65" name="墨迹 64"/>
              <p14:cNvContentPartPr/>
              <p14:nvPr/>
            </p14:nvContentPartPr>
            <p14:xfrm>
              <a:off x="5803900" y="4051300"/>
              <a:ext cx="609600" cy="44450"/>
            </p14:xfrm>
          </p:contentPart>
        </mc:Choice>
        <mc:Fallback xmlns="">
          <p:pic>
            <p:nvPicPr>
              <p:cNvPr id="65" name="墨迹 64"/>
            </p:nvPicPr>
            <p:blipFill>
              <a:blip r:embed="rId123"/>
            </p:blipFill>
            <p:spPr>
              <a:xfrm>
                <a:off x="5803900" y="4051300"/>
                <a:ext cx="609600" cy="44450"/>
              </a:xfrm>
              <a:prstGeom prst="rect"/>
            </p:spPr>
          </p:pic>
        </mc:Fallback>
      </mc:AlternateContent>
      <mc:AlternateContent xmlns:mc="http://schemas.openxmlformats.org/markup-compatibility/2006" xmlns:p14="http://schemas.microsoft.com/office/powerpoint/2010/main">
        <mc:Choice Requires="p14">
          <p:contentPart r:id="rId124" p14:bwMode="auto">
            <p14:nvContentPartPr>
              <p14:cNvPr id="66" name="墨迹 65"/>
              <p14:cNvContentPartPr/>
              <p14:nvPr/>
            </p14:nvContentPartPr>
            <p14:xfrm>
              <a:off x="6559550" y="4318000"/>
              <a:ext cx="114300" cy="63500"/>
            </p14:xfrm>
          </p:contentPart>
        </mc:Choice>
        <mc:Fallback xmlns="">
          <p:pic>
            <p:nvPicPr>
              <p:cNvPr id="66" name="墨迹 65"/>
            </p:nvPicPr>
            <p:blipFill>
              <a:blip r:embed="rId125"/>
            </p:blipFill>
            <p:spPr>
              <a:xfrm>
                <a:off x="6559550" y="4318000"/>
                <a:ext cx="114300" cy="63500"/>
              </a:xfrm>
              <a:prstGeom prst="rect"/>
            </p:spPr>
          </p:pic>
        </mc:Fallback>
      </mc:AlternateContent>
      <mc:AlternateContent xmlns:mc="http://schemas.openxmlformats.org/markup-compatibility/2006" xmlns:p14="http://schemas.microsoft.com/office/powerpoint/2010/main">
        <mc:Choice Requires="p14">
          <p:contentPart r:id="rId126" p14:bwMode="auto">
            <p14:nvContentPartPr>
              <p14:cNvPr id="67" name="墨迹 66"/>
              <p14:cNvContentPartPr/>
              <p14:nvPr/>
            </p14:nvContentPartPr>
            <p14:xfrm>
              <a:off x="2590800" y="3378200"/>
              <a:ext cx="139700" cy="76200"/>
            </p14:xfrm>
          </p:contentPart>
        </mc:Choice>
        <mc:Fallback xmlns="">
          <p:pic>
            <p:nvPicPr>
              <p:cNvPr id="67" name="墨迹 66"/>
            </p:nvPicPr>
            <p:blipFill>
              <a:blip r:embed="rId127"/>
            </p:blipFill>
            <p:spPr>
              <a:xfrm>
                <a:off x="2590800" y="3378200"/>
                <a:ext cx="139700" cy="76200"/>
              </a:xfrm>
              <a:prstGeom prst="rect"/>
            </p:spPr>
          </p:pic>
        </mc:Fallback>
      </mc:AlternateContent>
      <mc:AlternateContent xmlns:mc="http://schemas.openxmlformats.org/markup-compatibility/2006" xmlns:p14="http://schemas.microsoft.com/office/powerpoint/2010/main">
        <mc:Choice Requires="p14">
          <p:contentPart r:id="rId128" p14:bwMode="auto">
            <p14:nvContentPartPr>
              <p14:cNvPr id="68" name="墨迹 67"/>
              <p14:cNvContentPartPr/>
              <p14:nvPr/>
            </p14:nvContentPartPr>
            <p14:xfrm>
              <a:off x="2590800" y="3524250"/>
              <a:ext cx="292100" cy="360"/>
            </p14:xfrm>
          </p:contentPart>
        </mc:Choice>
        <mc:Fallback xmlns="">
          <p:pic>
            <p:nvPicPr>
              <p:cNvPr id="68" name="墨迹 67"/>
            </p:nvPicPr>
            <p:blipFill>
              <a:blip r:embed="rId129"/>
            </p:blipFill>
            <p:spPr>
              <a:xfrm>
                <a:off x="2590800" y="3524250"/>
                <a:ext cx="292100" cy="360"/>
              </a:xfrm>
              <a:prstGeom prst="rect"/>
            </p:spPr>
          </p:pic>
        </mc:Fallback>
      </mc:AlternateContent>
      <mc:AlternateContent xmlns:mc="http://schemas.openxmlformats.org/markup-compatibility/2006" xmlns:p14="http://schemas.microsoft.com/office/powerpoint/2010/main">
        <mc:Choice Requires="p14">
          <p:contentPart r:id="rId130" p14:bwMode="auto">
            <p14:nvContentPartPr>
              <p14:cNvPr id="69" name="墨迹 68"/>
              <p14:cNvContentPartPr/>
              <p14:nvPr/>
            </p14:nvContentPartPr>
            <p14:xfrm>
              <a:off x="2679700" y="3575050"/>
              <a:ext cx="171450" cy="38100"/>
            </p14:xfrm>
          </p:contentPart>
        </mc:Choice>
        <mc:Fallback xmlns="">
          <p:pic>
            <p:nvPicPr>
              <p:cNvPr id="69" name="墨迹 68"/>
            </p:nvPicPr>
            <p:blipFill>
              <a:blip r:embed="rId131"/>
            </p:blipFill>
            <p:spPr>
              <a:xfrm>
                <a:off x="2679700" y="3575050"/>
                <a:ext cx="171450" cy="38100"/>
              </a:xfrm>
              <a:prstGeom prst="rect"/>
            </p:spPr>
          </p:pic>
        </mc:Fallback>
      </mc:AlternateContent>
      <mc:AlternateContent xmlns:mc="http://schemas.openxmlformats.org/markup-compatibility/2006" xmlns:p14="http://schemas.microsoft.com/office/powerpoint/2010/main">
        <mc:Choice Requires="p14">
          <p:contentPart r:id="rId132" p14:bwMode="auto">
            <p14:nvContentPartPr>
              <p14:cNvPr id="70" name="墨迹 69"/>
              <p14:cNvContentPartPr/>
              <p14:nvPr/>
            </p14:nvContentPartPr>
            <p14:xfrm>
              <a:off x="2705100" y="3530600"/>
              <a:ext cx="69850" cy="177800"/>
            </p14:xfrm>
          </p:contentPart>
        </mc:Choice>
        <mc:Fallback xmlns="">
          <p:pic>
            <p:nvPicPr>
              <p:cNvPr id="70" name="墨迹 69"/>
            </p:nvPicPr>
            <p:blipFill>
              <a:blip r:embed="rId133"/>
            </p:blipFill>
            <p:spPr>
              <a:xfrm>
                <a:off x="2705100" y="3530600"/>
                <a:ext cx="69850" cy="177800"/>
              </a:xfrm>
              <a:prstGeom prst="rect"/>
            </p:spPr>
          </p:pic>
        </mc:Fallback>
      </mc:AlternateContent>
      <mc:AlternateContent xmlns:mc="http://schemas.openxmlformats.org/markup-compatibility/2006" xmlns:p14="http://schemas.microsoft.com/office/powerpoint/2010/main">
        <mc:Choice Requires="p14">
          <p:contentPart r:id="rId134" p14:bwMode="auto">
            <p14:nvContentPartPr>
              <p14:cNvPr id="71" name="墨迹 70"/>
              <p14:cNvContentPartPr/>
              <p14:nvPr/>
            </p14:nvContentPartPr>
            <p14:xfrm>
              <a:off x="2578100" y="3708400"/>
              <a:ext cx="355600" cy="360"/>
            </p14:xfrm>
          </p:contentPart>
        </mc:Choice>
        <mc:Fallback xmlns="">
          <p:pic>
            <p:nvPicPr>
              <p:cNvPr id="71" name="墨迹 70"/>
            </p:nvPicPr>
            <p:blipFill>
              <a:blip r:embed="rId135"/>
            </p:blipFill>
            <p:spPr>
              <a:xfrm>
                <a:off x="2578100" y="3708400"/>
                <a:ext cx="355600" cy="360"/>
              </a:xfrm>
              <a:prstGeom prst="rect"/>
            </p:spPr>
          </p:pic>
        </mc:Fallback>
      </mc:AlternateContent>
      <mc:AlternateContent xmlns:mc="http://schemas.openxmlformats.org/markup-compatibility/2006" xmlns:p14="http://schemas.microsoft.com/office/powerpoint/2010/main">
        <mc:Choice Requires="p14">
          <p:contentPart r:id="rId136" p14:bwMode="auto">
            <p14:nvContentPartPr>
              <p14:cNvPr id="72" name="墨迹 71"/>
              <p14:cNvContentPartPr/>
              <p14:nvPr/>
            </p14:nvContentPartPr>
            <p14:xfrm>
              <a:off x="2921000" y="3422650"/>
              <a:ext cx="298450" cy="215900"/>
            </p14:xfrm>
          </p:contentPart>
        </mc:Choice>
        <mc:Fallback xmlns="">
          <p:pic>
            <p:nvPicPr>
              <p:cNvPr id="72" name="墨迹 71"/>
            </p:nvPicPr>
            <p:blipFill>
              <a:blip r:embed="rId137"/>
            </p:blipFill>
            <p:spPr>
              <a:xfrm>
                <a:off x="2921000" y="3422650"/>
                <a:ext cx="298450" cy="215900"/>
              </a:xfrm>
              <a:prstGeom prst="rect"/>
            </p:spPr>
          </p:pic>
        </mc:Fallback>
      </mc:AlternateContent>
      <mc:AlternateContent xmlns:mc="http://schemas.openxmlformats.org/markup-compatibility/2006" xmlns:p14="http://schemas.microsoft.com/office/powerpoint/2010/main">
        <mc:Choice Requires="p14">
          <p:contentPart r:id="rId138" p14:bwMode="auto">
            <p14:nvContentPartPr>
              <p14:cNvPr id="73" name="墨迹 72"/>
              <p14:cNvContentPartPr/>
              <p14:nvPr/>
            </p14:nvContentPartPr>
            <p14:xfrm>
              <a:off x="3219450" y="3581400"/>
              <a:ext cx="25400" cy="12700"/>
            </p14:xfrm>
          </p:contentPart>
        </mc:Choice>
        <mc:Fallback xmlns="">
          <p:pic>
            <p:nvPicPr>
              <p:cNvPr id="73" name="墨迹 72"/>
            </p:nvPicPr>
            <p:blipFill>
              <a:blip r:embed="rId139"/>
            </p:blipFill>
            <p:spPr>
              <a:xfrm>
                <a:off x="3219450" y="3581400"/>
                <a:ext cx="25400" cy="12700"/>
              </a:xfrm>
              <a:prstGeom prst="rect"/>
            </p:spPr>
          </p:pic>
        </mc:Fallback>
      </mc:AlternateContent>
      <mc:AlternateContent xmlns:mc="http://schemas.openxmlformats.org/markup-compatibility/2006" xmlns:p14="http://schemas.microsoft.com/office/powerpoint/2010/main">
        <mc:Choice Requires="p14">
          <p:contentPart r:id="rId140" p14:bwMode="auto">
            <p14:nvContentPartPr>
              <p14:cNvPr id="74" name="墨迹 73"/>
              <p14:cNvContentPartPr/>
              <p14:nvPr/>
            </p14:nvContentPartPr>
            <p14:xfrm>
              <a:off x="3289300" y="3397250"/>
              <a:ext cx="400050" cy="241300"/>
            </p14:xfrm>
          </p:contentPart>
        </mc:Choice>
        <mc:Fallback xmlns="">
          <p:pic>
            <p:nvPicPr>
              <p:cNvPr id="74" name="墨迹 73"/>
            </p:nvPicPr>
            <p:blipFill>
              <a:blip r:embed="rId141"/>
            </p:blipFill>
            <p:spPr>
              <a:xfrm>
                <a:off x="3289300" y="3397250"/>
                <a:ext cx="400050" cy="241300"/>
              </a:xfrm>
              <a:prstGeom prst="rect"/>
            </p:spPr>
          </p:pic>
        </mc:Fallback>
      </mc:AlternateContent>
      <mc:AlternateContent xmlns:mc="http://schemas.openxmlformats.org/markup-compatibility/2006" xmlns:p14="http://schemas.microsoft.com/office/powerpoint/2010/main">
        <mc:Choice Requires="p14">
          <p:contentPart r:id="rId142" p14:bwMode="auto">
            <p14:nvContentPartPr>
              <p14:cNvPr id="75" name="墨迹 74"/>
              <p14:cNvContentPartPr/>
              <p14:nvPr/>
            </p14:nvContentPartPr>
            <p14:xfrm>
              <a:off x="3371850" y="3295650"/>
              <a:ext cx="196850" cy="501650"/>
            </p14:xfrm>
          </p:contentPart>
        </mc:Choice>
        <mc:Fallback xmlns="">
          <p:pic>
            <p:nvPicPr>
              <p:cNvPr id="75" name="墨迹 74"/>
            </p:nvPicPr>
            <p:blipFill>
              <a:blip r:embed="rId143"/>
            </p:blipFill>
            <p:spPr>
              <a:xfrm>
                <a:off x="3371850" y="3295650"/>
                <a:ext cx="196850" cy="501650"/>
              </a:xfrm>
              <a:prstGeom prst="rect"/>
            </p:spPr>
          </p:pic>
        </mc:Fallback>
      </mc:AlternateContent>
      <mc:AlternateContent xmlns:mc="http://schemas.openxmlformats.org/markup-compatibility/2006" xmlns:p14="http://schemas.microsoft.com/office/powerpoint/2010/main">
        <mc:Choice Requires="p14">
          <p:contentPart r:id="rId144" p14:bwMode="auto">
            <p14:nvContentPartPr>
              <p14:cNvPr id="76" name="墨迹 75"/>
              <p14:cNvContentPartPr/>
              <p14:nvPr/>
            </p14:nvContentPartPr>
            <p14:xfrm>
              <a:off x="3746500" y="3879850"/>
              <a:ext cx="57150" cy="360"/>
            </p14:xfrm>
          </p:contentPart>
        </mc:Choice>
        <mc:Fallback xmlns="">
          <p:pic>
            <p:nvPicPr>
              <p:cNvPr id="76" name="墨迹 75"/>
            </p:nvPicPr>
            <p:blipFill>
              <a:blip r:embed="rId145"/>
            </p:blipFill>
            <p:spPr>
              <a:xfrm>
                <a:off x="3746500" y="3879850"/>
                <a:ext cx="57150" cy="360"/>
              </a:xfrm>
              <a:prstGeom prst="rect"/>
            </p:spPr>
          </p:pic>
        </mc:Fallback>
      </mc:AlternateContent>
      <mc:AlternateContent xmlns:mc="http://schemas.openxmlformats.org/markup-compatibility/2006" xmlns:p14="http://schemas.microsoft.com/office/powerpoint/2010/main">
        <mc:Choice Requires="p14">
          <p:contentPart r:id="rId146" p14:bwMode="auto">
            <p14:nvContentPartPr>
              <p14:cNvPr id="77" name="墨迹 76"/>
              <p14:cNvContentPartPr/>
              <p14:nvPr/>
            </p14:nvContentPartPr>
            <p14:xfrm>
              <a:off x="2425700" y="3892550"/>
              <a:ext cx="1155700" cy="88900"/>
            </p14:xfrm>
          </p:contentPart>
        </mc:Choice>
        <mc:Fallback xmlns="">
          <p:pic>
            <p:nvPicPr>
              <p:cNvPr id="77" name="墨迹 76"/>
            </p:nvPicPr>
            <p:blipFill>
              <a:blip r:embed="rId147"/>
            </p:blipFill>
            <p:spPr>
              <a:xfrm>
                <a:off x="2425700" y="3892550"/>
                <a:ext cx="1155700" cy="88900"/>
              </a:xfrm>
              <a:prstGeom prst="rect"/>
            </p:spPr>
          </p:pic>
        </mc:Fallback>
      </mc:AlternateContent>
      <mc:AlternateContent xmlns:mc="http://schemas.openxmlformats.org/markup-compatibility/2006" xmlns:p14="http://schemas.microsoft.com/office/powerpoint/2010/main">
        <mc:Choice Requires="p14">
          <p:contentPart r:id="rId148" p14:bwMode="auto">
            <p14:nvContentPartPr>
              <p14:cNvPr id="78" name="墨迹 77"/>
              <p14:cNvContentPartPr/>
              <p14:nvPr/>
            </p14:nvContentPartPr>
            <p14:xfrm>
              <a:off x="7969250" y="3098800"/>
              <a:ext cx="457200" cy="311150"/>
            </p14:xfrm>
          </p:contentPart>
        </mc:Choice>
        <mc:Fallback xmlns="">
          <p:pic>
            <p:nvPicPr>
              <p:cNvPr id="78" name="墨迹 77"/>
            </p:nvPicPr>
            <p:blipFill>
              <a:blip r:embed="rId149"/>
            </p:blipFill>
            <p:spPr>
              <a:xfrm>
                <a:off x="7969250" y="3098800"/>
                <a:ext cx="457200" cy="311150"/>
              </a:xfrm>
              <a:prstGeom prst="rect"/>
            </p:spPr>
          </p:pic>
        </mc:Fallback>
      </mc:AlternateContent>
      <mc:AlternateContent xmlns:mc="http://schemas.openxmlformats.org/markup-compatibility/2006" xmlns:p14="http://schemas.microsoft.com/office/powerpoint/2010/main">
        <mc:Choice Requires="p14">
          <p:contentPart r:id="rId150" p14:bwMode="auto">
            <p14:nvContentPartPr>
              <p14:cNvPr id="79" name="墨迹 78"/>
              <p14:cNvContentPartPr/>
              <p14:nvPr/>
            </p14:nvContentPartPr>
            <p14:xfrm>
              <a:off x="8464550" y="3092450"/>
              <a:ext cx="285750" cy="241300"/>
            </p14:xfrm>
          </p:contentPart>
        </mc:Choice>
        <mc:Fallback xmlns="">
          <p:pic>
            <p:nvPicPr>
              <p:cNvPr id="79" name="墨迹 78"/>
            </p:nvPicPr>
            <p:blipFill>
              <a:blip r:embed="rId151"/>
            </p:blipFill>
            <p:spPr>
              <a:xfrm>
                <a:off x="8464550" y="3092450"/>
                <a:ext cx="285750" cy="241300"/>
              </a:xfrm>
              <a:prstGeom prst="rect"/>
            </p:spPr>
          </p:pic>
        </mc:Fallback>
      </mc:AlternateContent>
      <mc:AlternateContent xmlns:mc="http://schemas.openxmlformats.org/markup-compatibility/2006" xmlns:p14="http://schemas.microsoft.com/office/powerpoint/2010/main">
        <mc:Choice Requires="p14">
          <p:contentPart r:id="rId152" p14:bwMode="auto">
            <p14:nvContentPartPr>
              <p14:cNvPr id="80" name="墨迹 79"/>
              <p14:cNvContentPartPr/>
              <p14:nvPr/>
            </p14:nvContentPartPr>
            <p14:xfrm>
              <a:off x="8826500" y="3067050"/>
              <a:ext cx="406400" cy="298450"/>
            </p14:xfrm>
          </p:contentPart>
        </mc:Choice>
        <mc:Fallback xmlns="">
          <p:pic>
            <p:nvPicPr>
              <p:cNvPr id="80" name="墨迹 79"/>
            </p:nvPicPr>
            <p:blipFill>
              <a:blip r:embed="rId153"/>
            </p:blipFill>
            <p:spPr>
              <a:xfrm>
                <a:off x="8826500" y="3067050"/>
                <a:ext cx="406400" cy="298450"/>
              </a:xfrm>
              <a:prstGeom prst="rect"/>
            </p:spPr>
          </p:pic>
        </mc:Fallback>
      </mc:AlternateContent>
      <mc:AlternateContent xmlns:mc="http://schemas.openxmlformats.org/markup-compatibility/2006" xmlns:p14="http://schemas.microsoft.com/office/powerpoint/2010/main">
        <mc:Choice Requires="p14">
          <p:contentPart r:id="rId154" p14:bwMode="auto">
            <p14:nvContentPartPr>
              <p14:cNvPr id="81" name="墨迹 80"/>
              <p14:cNvContentPartPr/>
              <p14:nvPr/>
            </p14:nvContentPartPr>
            <p14:xfrm>
              <a:off x="9207500" y="2959100"/>
              <a:ext cx="292100" cy="381000"/>
            </p14:xfrm>
          </p:contentPart>
        </mc:Choice>
        <mc:Fallback xmlns="">
          <p:pic>
            <p:nvPicPr>
              <p:cNvPr id="81" name="墨迹 80"/>
            </p:nvPicPr>
            <p:blipFill>
              <a:blip r:embed="rId155"/>
            </p:blipFill>
            <p:spPr>
              <a:xfrm>
                <a:off x="9207500" y="2959100"/>
                <a:ext cx="292100" cy="381000"/>
              </a:xfrm>
              <a:prstGeom prst="rect"/>
            </p:spPr>
          </p:pic>
        </mc:Fallback>
      </mc:AlternateContent>
      <mc:AlternateContent xmlns:mc="http://schemas.openxmlformats.org/markup-compatibility/2006" xmlns:p14="http://schemas.microsoft.com/office/powerpoint/2010/main">
        <mc:Choice Requires="p14">
          <p:contentPart r:id="rId156" p14:bwMode="auto">
            <p14:nvContentPartPr>
              <p14:cNvPr id="82" name="墨迹 81"/>
              <p14:cNvContentPartPr/>
              <p14:nvPr/>
            </p14:nvContentPartPr>
            <p14:xfrm>
              <a:off x="9347200" y="3028950"/>
              <a:ext cx="279400" cy="12700"/>
            </p14:xfrm>
          </p:contentPart>
        </mc:Choice>
        <mc:Fallback xmlns="">
          <p:pic>
            <p:nvPicPr>
              <p:cNvPr id="82" name="墨迹 81"/>
            </p:nvPicPr>
            <p:blipFill>
              <a:blip r:embed="rId157"/>
            </p:blipFill>
            <p:spPr>
              <a:xfrm>
                <a:off x="9347200" y="3028950"/>
                <a:ext cx="279400" cy="12700"/>
              </a:xfrm>
              <a:prstGeom prst="rect"/>
            </p:spPr>
          </p:pic>
        </mc:Fallback>
      </mc:AlternateContent>
      <mc:AlternateContent xmlns:mc="http://schemas.openxmlformats.org/markup-compatibility/2006" xmlns:p14="http://schemas.microsoft.com/office/powerpoint/2010/main">
        <mc:Choice Requires="p14">
          <p:contentPart r:id="rId158" p14:bwMode="auto">
            <p14:nvContentPartPr>
              <p14:cNvPr id="83" name="墨迹 82"/>
              <p14:cNvContentPartPr/>
              <p14:nvPr/>
            </p14:nvContentPartPr>
            <p14:xfrm>
              <a:off x="9518650" y="3422650"/>
              <a:ext cx="12700" cy="360"/>
            </p14:xfrm>
          </p:contentPart>
        </mc:Choice>
        <mc:Fallback xmlns="">
          <p:pic>
            <p:nvPicPr>
              <p:cNvPr id="83" name="墨迹 82"/>
            </p:nvPicPr>
            <p:blipFill>
              <a:blip r:embed="rId52"/>
            </p:blipFill>
            <p:spPr>
              <a:xfrm>
                <a:off x="9518650" y="3422650"/>
                <a:ext cx="12700" cy="360"/>
              </a:xfrm>
              <a:prstGeom prst="rect"/>
            </p:spPr>
          </p:pic>
        </mc:Fallback>
      </mc:AlternateContent>
      <mc:AlternateContent xmlns:mc="http://schemas.openxmlformats.org/markup-compatibility/2006" xmlns:p14="http://schemas.microsoft.com/office/powerpoint/2010/main">
        <mc:Choice Requires="p14">
          <p:contentPart r:id="rId159" p14:bwMode="auto">
            <p14:nvContentPartPr>
              <p14:cNvPr id="84" name="墨迹 83"/>
              <p14:cNvContentPartPr/>
              <p14:nvPr/>
            </p14:nvContentPartPr>
            <p14:xfrm>
              <a:off x="9702800" y="3111500"/>
              <a:ext cx="31750" cy="234950"/>
            </p14:xfrm>
          </p:contentPart>
        </mc:Choice>
        <mc:Fallback xmlns="">
          <p:pic>
            <p:nvPicPr>
              <p:cNvPr id="84" name="墨迹 83"/>
            </p:nvPicPr>
            <p:blipFill>
              <a:blip r:embed="rId160"/>
            </p:blipFill>
            <p:spPr>
              <a:xfrm>
                <a:off x="9702800" y="3111500"/>
                <a:ext cx="31750" cy="234950"/>
              </a:xfrm>
              <a:prstGeom prst="rect"/>
            </p:spPr>
          </p:pic>
        </mc:Fallback>
      </mc:AlternateContent>
      <mc:AlternateContent xmlns:mc="http://schemas.openxmlformats.org/markup-compatibility/2006" xmlns:p14="http://schemas.microsoft.com/office/powerpoint/2010/main">
        <mc:Choice Requires="p14">
          <p:contentPart r:id="rId161" p14:bwMode="auto">
            <p14:nvContentPartPr>
              <p14:cNvPr id="85" name="墨迹 84"/>
              <p14:cNvContentPartPr/>
              <p14:nvPr/>
            </p14:nvContentPartPr>
            <p14:xfrm>
              <a:off x="9652000" y="3054350"/>
              <a:ext cx="457200" cy="393700"/>
            </p14:xfrm>
          </p:contentPart>
        </mc:Choice>
        <mc:Fallback xmlns="">
          <p:pic>
            <p:nvPicPr>
              <p:cNvPr id="85" name="墨迹 84"/>
            </p:nvPicPr>
            <p:blipFill>
              <a:blip r:embed="rId162"/>
            </p:blipFill>
            <p:spPr>
              <a:xfrm>
                <a:off x="9652000" y="3054350"/>
                <a:ext cx="457200" cy="393700"/>
              </a:xfrm>
              <a:prstGeom prst="rect"/>
            </p:spPr>
          </p:pic>
        </mc:Fallback>
      </mc:AlternateContent>
      <mc:AlternateContent xmlns:mc="http://schemas.openxmlformats.org/markup-compatibility/2006" xmlns:p14="http://schemas.microsoft.com/office/powerpoint/2010/main">
        <mc:Choice Requires="p14">
          <p:contentPart r:id="rId163" p14:bwMode="auto">
            <p14:nvContentPartPr>
              <p14:cNvPr id="86" name="墨迹 85"/>
              <p14:cNvContentPartPr/>
              <p14:nvPr/>
            </p14:nvContentPartPr>
            <p14:xfrm>
              <a:off x="9969500" y="3416300"/>
              <a:ext cx="25400" cy="50800"/>
            </p14:xfrm>
          </p:contentPart>
        </mc:Choice>
        <mc:Fallback xmlns="">
          <p:pic>
            <p:nvPicPr>
              <p:cNvPr id="86" name="墨迹 85"/>
            </p:nvPicPr>
            <p:blipFill>
              <a:blip r:embed="rId164"/>
            </p:blipFill>
            <p:spPr>
              <a:xfrm>
                <a:off x="9969500" y="3416300"/>
                <a:ext cx="25400" cy="50800"/>
              </a:xfrm>
              <a:prstGeom prst="rect"/>
            </p:spPr>
          </p:pic>
        </mc:Fallback>
      </mc:AlternateContent>
      <mc:AlternateContent xmlns:mc="http://schemas.openxmlformats.org/markup-compatibility/2006" xmlns:p14="http://schemas.microsoft.com/office/powerpoint/2010/main">
        <mc:Choice Requires="p14">
          <p:contentPart r:id="rId165" p14:bwMode="auto">
            <p14:nvContentPartPr>
              <p14:cNvPr id="87" name="墨迹 86"/>
              <p14:cNvContentPartPr/>
              <p14:nvPr/>
            </p14:nvContentPartPr>
            <p14:xfrm>
              <a:off x="10204450" y="3162300"/>
              <a:ext cx="196850" cy="355600"/>
            </p14:xfrm>
          </p:contentPart>
        </mc:Choice>
        <mc:Fallback xmlns="">
          <p:pic>
            <p:nvPicPr>
              <p:cNvPr id="87" name="墨迹 86"/>
            </p:nvPicPr>
            <p:blipFill>
              <a:blip r:embed="rId166"/>
            </p:blipFill>
            <p:spPr>
              <a:xfrm>
                <a:off x="10204450" y="3162300"/>
                <a:ext cx="196850" cy="355600"/>
              </a:xfrm>
              <a:prstGeom prst="rect"/>
            </p:spPr>
          </p:pic>
        </mc:Fallback>
      </mc:AlternateContent>
      <mc:AlternateContent xmlns:mc="http://schemas.openxmlformats.org/markup-compatibility/2006" xmlns:p14="http://schemas.microsoft.com/office/powerpoint/2010/main">
        <mc:Choice Requires="p14">
          <p:contentPart r:id="rId167" p14:bwMode="auto">
            <p14:nvContentPartPr>
              <p14:cNvPr id="88" name="墨迹 87"/>
              <p14:cNvContentPartPr/>
              <p14:nvPr/>
            </p14:nvContentPartPr>
            <p14:xfrm>
              <a:off x="10661650" y="3048000"/>
              <a:ext cx="19050" cy="387350"/>
            </p14:xfrm>
          </p:contentPart>
        </mc:Choice>
        <mc:Fallback xmlns="">
          <p:pic>
            <p:nvPicPr>
              <p:cNvPr id="88" name="墨迹 87"/>
            </p:nvPicPr>
            <p:blipFill>
              <a:blip r:embed="rId168"/>
            </p:blipFill>
            <p:spPr>
              <a:xfrm>
                <a:off x="10661650" y="3048000"/>
                <a:ext cx="19050" cy="387350"/>
              </a:xfrm>
              <a:prstGeom prst="rect"/>
            </p:spPr>
          </p:pic>
        </mc:Fallback>
      </mc:AlternateContent>
      <mc:AlternateContent xmlns:mc="http://schemas.openxmlformats.org/markup-compatibility/2006" xmlns:p14="http://schemas.microsoft.com/office/powerpoint/2010/main">
        <mc:Choice Requires="p14">
          <p:contentPart r:id="rId169" p14:bwMode="auto">
            <p14:nvContentPartPr>
              <p14:cNvPr id="89" name="墨迹 88"/>
              <p14:cNvContentPartPr/>
              <p14:nvPr/>
            </p14:nvContentPartPr>
            <p14:xfrm>
              <a:off x="10515600" y="3517900"/>
              <a:ext cx="273050" cy="139700"/>
            </p14:xfrm>
          </p:contentPart>
        </mc:Choice>
        <mc:Fallback xmlns="">
          <p:pic>
            <p:nvPicPr>
              <p:cNvPr id="89" name="墨迹 88"/>
            </p:nvPicPr>
            <p:blipFill>
              <a:blip r:embed="rId170"/>
            </p:blipFill>
            <p:spPr>
              <a:xfrm>
                <a:off x="10515600" y="3517900"/>
                <a:ext cx="273050" cy="139700"/>
              </a:xfrm>
              <a:prstGeom prst="rect"/>
            </p:spPr>
          </p:pic>
        </mc:Fallback>
      </mc:AlternateContent>
      <mc:AlternateContent xmlns:mc="http://schemas.openxmlformats.org/markup-compatibility/2006" xmlns:p14="http://schemas.microsoft.com/office/powerpoint/2010/main">
        <mc:Choice Requires="p14">
          <p:contentPart r:id="rId171" p14:bwMode="auto">
            <p14:nvContentPartPr>
              <p14:cNvPr id="90" name="墨迹 89"/>
              <p14:cNvContentPartPr/>
              <p14:nvPr/>
            </p14:nvContentPartPr>
            <p14:xfrm>
              <a:off x="3759200" y="4019550"/>
              <a:ext cx="1485900" cy="25400"/>
            </p14:xfrm>
          </p:contentPart>
        </mc:Choice>
        <mc:Fallback xmlns="">
          <p:pic>
            <p:nvPicPr>
              <p:cNvPr id="90" name="墨迹 89"/>
            </p:nvPicPr>
            <p:blipFill>
              <a:blip r:embed="rId172"/>
            </p:blipFill>
            <p:spPr>
              <a:xfrm>
                <a:off x="3759200" y="4019550"/>
                <a:ext cx="1485900" cy="25400"/>
              </a:xfrm>
              <a:prstGeom prst="rect"/>
            </p:spPr>
          </p:pic>
        </mc:Fallback>
      </mc:AlternateContent>
      <mc:AlternateContent xmlns:mc="http://schemas.openxmlformats.org/markup-compatibility/2006" xmlns:p14="http://schemas.microsoft.com/office/powerpoint/2010/main">
        <mc:Choice Requires="p14">
          <p:contentPart r:id="rId173" p14:bwMode="auto">
            <p14:nvContentPartPr>
              <p14:cNvPr id="91" name="墨迹 90"/>
              <p14:cNvContentPartPr/>
              <p14:nvPr/>
            </p14:nvContentPartPr>
            <p14:xfrm>
              <a:off x="4121150" y="4286250"/>
              <a:ext cx="76200" cy="190500"/>
            </p14:xfrm>
          </p:contentPart>
        </mc:Choice>
        <mc:Fallback xmlns="">
          <p:pic>
            <p:nvPicPr>
              <p:cNvPr id="91" name="墨迹 90"/>
            </p:nvPicPr>
            <p:blipFill>
              <a:blip r:embed="rId174"/>
            </p:blipFill>
            <p:spPr>
              <a:xfrm>
                <a:off x="4121150" y="4286250"/>
                <a:ext cx="76200" cy="190500"/>
              </a:xfrm>
              <a:prstGeom prst="rect"/>
            </p:spPr>
          </p:pic>
        </mc:Fallback>
      </mc:AlternateContent>
      <mc:AlternateContent xmlns:mc="http://schemas.openxmlformats.org/markup-compatibility/2006" xmlns:p14="http://schemas.microsoft.com/office/powerpoint/2010/main">
        <mc:Choice Requires="p14">
          <p:contentPart r:id="rId175" p14:bwMode="auto">
            <p14:nvContentPartPr>
              <p14:cNvPr id="92" name="墨迹 91"/>
              <p14:cNvContentPartPr/>
              <p14:nvPr/>
            </p14:nvContentPartPr>
            <p14:xfrm>
              <a:off x="4425950" y="4387850"/>
              <a:ext cx="6350" cy="6350"/>
            </p14:xfrm>
          </p:contentPart>
        </mc:Choice>
        <mc:Fallback xmlns="">
          <p:pic>
            <p:nvPicPr>
              <p:cNvPr id="92" name="墨迹 91"/>
            </p:nvPicPr>
            <p:blipFill>
              <a:blip r:embed="rId176"/>
            </p:blipFill>
            <p:spPr>
              <a:xfrm>
                <a:off x="4425950" y="4387850"/>
                <a:ext cx="6350" cy="6350"/>
              </a:xfrm>
              <a:prstGeom prst="rect"/>
            </p:spPr>
          </p:pic>
        </mc:Fallback>
      </mc:AlternateContent>
      <mc:AlternateContent xmlns:mc="http://schemas.openxmlformats.org/markup-compatibility/2006" xmlns:p14="http://schemas.microsoft.com/office/powerpoint/2010/main">
        <mc:Choice Requires="p14">
          <p:contentPart r:id="rId177" p14:bwMode="auto">
            <p14:nvContentPartPr>
              <p14:cNvPr id="93" name="墨迹 92"/>
              <p14:cNvContentPartPr/>
              <p14:nvPr/>
            </p14:nvContentPartPr>
            <p14:xfrm>
              <a:off x="4546600" y="4248150"/>
              <a:ext cx="6350" cy="133350"/>
            </p14:xfrm>
          </p:contentPart>
        </mc:Choice>
        <mc:Fallback xmlns="">
          <p:pic>
            <p:nvPicPr>
              <p:cNvPr id="93" name="墨迹 92"/>
            </p:nvPicPr>
            <p:blipFill>
              <a:blip r:embed="rId178"/>
            </p:blipFill>
            <p:spPr>
              <a:xfrm>
                <a:off x="4546600" y="4248150"/>
                <a:ext cx="6350" cy="133350"/>
              </a:xfrm>
              <a:prstGeom prst="rect"/>
            </p:spPr>
          </p:pic>
        </mc:Fallback>
      </mc:AlternateContent>
      <mc:AlternateContent xmlns:mc="http://schemas.openxmlformats.org/markup-compatibility/2006" xmlns:p14="http://schemas.microsoft.com/office/powerpoint/2010/main">
        <mc:Choice Requires="p14">
          <p:contentPart r:id="rId179" p14:bwMode="auto">
            <p14:nvContentPartPr>
              <p14:cNvPr id="94" name="墨迹 93"/>
              <p14:cNvContentPartPr/>
              <p14:nvPr/>
            </p14:nvContentPartPr>
            <p14:xfrm>
              <a:off x="8007350" y="3441700"/>
              <a:ext cx="1447800" cy="69850"/>
            </p14:xfrm>
          </p:contentPart>
        </mc:Choice>
        <mc:Fallback xmlns="">
          <p:pic>
            <p:nvPicPr>
              <p:cNvPr id="94" name="墨迹 93"/>
            </p:nvPicPr>
            <p:blipFill>
              <a:blip r:embed="rId180"/>
            </p:blipFill>
            <p:spPr>
              <a:xfrm>
                <a:off x="8007350" y="3441700"/>
                <a:ext cx="1447800" cy="69850"/>
              </a:xfrm>
              <a:prstGeom prst="rect"/>
            </p:spPr>
          </p:pic>
        </mc:Fallback>
      </mc:AlternateContent>
      <mc:AlternateContent xmlns:mc="http://schemas.openxmlformats.org/markup-compatibility/2006" xmlns:p14="http://schemas.microsoft.com/office/powerpoint/2010/main">
        <mc:Choice Requires="p14">
          <p:contentPart r:id="rId181" p14:bwMode="auto">
            <p14:nvContentPartPr>
              <p14:cNvPr id="95" name="墨迹 94"/>
              <p14:cNvContentPartPr/>
              <p14:nvPr/>
            </p14:nvContentPartPr>
            <p14:xfrm>
              <a:off x="9690100" y="3486150"/>
              <a:ext cx="495300" cy="360"/>
            </p14:xfrm>
          </p:contentPart>
        </mc:Choice>
        <mc:Fallback xmlns="">
          <p:pic>
            <p:nvPicPr>
              <p:cNvPr id="95" name="墨迹 94"/>
            </p:nvPicPr>
            <p:blipFill>
              <a:blip r:embed="rId182"/>
            </p:blipFill>
            <p:spPr>
              <a:xfrm>
                <a:off x="9690100" y="3486150"/>
                <a:ext cx="495300" cy="360"/>
              </a:xfrm>
              <a:prstGeom prst="rect"/>
            </p:spPr>
          </p:pic>
        </mc:Fallback>
      </mc:AlternateContent>
      <mc:AlternateContent xmlns:mc="http://schemas.openxmlformats.org/markup-compatibility/2006" xmlns:p14="http://schemas.microsoft.com/office/powerpoint/2010/main">
        <mc:Choice Requires="p14">
          <p:contentPart r:id="rId183" p14:bwMode="auto">
            <p14:nvContentPartPr>
              <p14:cNvPr id="96" name="墨迹 95"/>
              <p14:cNvContentPartPr/>
              <p14:nvPr/>
            </p14:nvContentPartPr>
            <p14:xfrm>
              <a:off x="10433050" y="3530600"/>
              <a:ext cx="717550" cy="12700"/>
            </p14:xfrm>
          </p:contentPart>
        </mc:Choice>
        <mc:Fallback xmlns="">
          <p:pic>
            <p:nvPicPr>
              <p:cNvPr id="96" name="墨迹 95"/>
            </p:nvPicPr>
            <p:blipFill>
              <a:blip r:embed="rId184"/>
            </p:blipFill>
            <p:spPr>
              <a:xfrm>
                <a:off x="10433050" y="3530600"/>
                <a:ext cx="717550" cy="12700"/>
              </a:xfrm>
              <a:prstGeom prst="rect"/>
            </p:spPr>
          </p:pic>
        </mc:Fallback>
      </mc:AlternateContent>
      <mc:AlternateContent xmlns:mc="http://schemas.openxmlformats.org/markup-compatibility/2006" xmlns:p14="http://schemas.microsoft.com/office/powerpoint/2010/main">
        <mc:Choice Requires="p14">
          <p:contentPart r:id="rId185" p14:bwMode="auto">
            <p14:nvContentPartPr>
              <p14:cNvPr id="97" name="墨迹 96"/>
              <p14:cNvContentPartPr/>
              <p14:nvPr/>
            </p14:nvContentPartPr>
            <p14:xfrm>
              <a:off x="9309100" y="3702050"/>
              <a:ext cx="1943100" cy="292100"/>
            </p14:xfrm>
          </p:contentPart>
        </mc:Choice>
        <mc:Fallback xmlns="">
          <p:pic>
            <p:nvPicPr>
              <p:cNvPr id="97" name="墨迹 96"/>
            </p:nvPicPr>
            <p:blipFill>
              <a:blip r:embed="rId186"/>
            </p:blipFill>
            <p:spPr>
              <a:xfrm>
                <a:off x="9309100" y="3702050"/>
                <a:ext cx="1943100" cy="292100"/>
              </a:xfrm>
              <a:prstGeom prst="rect"/>
            </p:spPr>
          </p:pic>
        </mc:Fallback>
      </mc:AlternateContent>
      <mc:AlternateContent xmlns:mc="http://schemas.openxmlformats.org/markup-compatibility/2006" xmlns:p14="http://schemas.microsoft.com/office/powerpoint/2010/main">
        <mc:Choice Requires="p14">
          <p:contentPart r:id="rId187" p14:bwMode="auto">
            <p14:nvContentPartPr>
              <p14:cNvPr id="98" name="墨迹 97"/>
              <p14:cNvContentPartPr/>
              <p14:nvPr/>
            </p14:nvContentPartPr>
            <p14:xfrm>
              <a:off x="9232900" y="3924300"/>
              <a:ext cx="628650" cy="158750"/>
            </p14:xfrm>
          </p:contentPart>
        </mc:Choice>
        <mc:Fallback xmlns="">
          <p:pic>
            <p:nvPicPr>
              <p:cNvPr id="98" name="墨迹 97"/>
            </p:nvPicPr>
            <p:blipFill>
              <a:blip r:embed="rId188"/>
            </p:blipFill>
            <p:spPr>
              <a:xfrm>
                <a:off x="9232900" y="3924300"/>
                <a:ext cx="628650" cy="158750"/>
              </a:xfrm>
              <a:prstGeom prst="rect"/>
            </p:spPr>
          </p:pic>
        </mc:Fallback>
      </mc:AlternateContent>
      <mc:AlternateContent xmlns:mc="http://schemas.openxmlformats.org/markup-compatibility/2006" xmlns:p14="http://schemas.microsoft.com/office/powerpoint/2010/main">
        <mc:Choice Requires="p14">
          <p:contentPart r:id="rId189" p14:bwMode="auto">
            <p14:nvContentPartPr>
              <p14:cNvPr id="99" name="墨迹 98"/>
              <p14:cNvContentPartPr/>
              <p14:nvPr/>
            </p14:nvContentPartPr>
            <p14:xfrm>
              <a:off x="9448800" y="4337050"/>
              <a:ext cx="69850" cy="349250"/>
            </p14:xfrm>
          </p:contentPart>
        </mc:Choice>
        <mc:Fallback xmlns="">
          <p:pic>
            <p:nvPicPr>
              <p:cNvPr id="99" name="墨迹 98"/>
            </p:nvPicPr>
            <p:blipFill>
              <a:blip r:embed="rId190"/>
            </p:blipFill>
            <p:spPr>
              <a:xfrm>
                <a:off x="9448800" y="4337050"/>
                <a:ext cx="69850" cy="349250"/>
              </a:xfrm>
              <a:prstGeom prst="rect"/>
            </p:spPr>
          </p:pic>
        </mc:Fallback>
      </mc:AlternateContent>
      <mc:AlternateContent xmlns:mc="http://schemas.openxmlformats.org/markup-compatibility/2006" xmlns:p14="http://schemas.microsoft.com/office/powerpoint/2010/main">
        <mc:Choice Requires="p14">
          <p:contentPart r:id="rId191" p14:bwMode="auto">
            <p14:nvContentPartPr>
              <p14:cNvPr id="100" name="墨迹 99"/>
              <p14:cNvContentPartPr/>
              <p14:nvPr/>
            </p14:nvContentPartPr>
            <p14:xfrm>
              <a:off x="9429750" y="4489450"/>
              <a:ext cx="63500" cy="127000"/>
            </p14:xfrm>
          </p:contentPart>
        </mc:Choice>
        <mc:Fallback xmlns="">
          <p:pic>
            <p:nvPicPr>
              <p:cNvPr id="100" name="墨迹 99"/>
            </p:nvPicPr>
            <p:blipFill>
              <a:blip r:embed="rId192"/>
            </p:blipFill>
            <p:spPr>
              <a:xfrm>
                <a:off x="9429750" y="4489450"/>
                <a:ext cx="63500" cy="127000"/>
              </a:xfrm>
              <a:prstGeom prst="rect"/>
            </p:spPr>
          </p:pic>
        </mc:Fallback>
      </mc:AlternateContent>
      <mc:AlternateContent xmlns:mc="http://schemas.openxmlformats.org/markup-compatibility/2006" xmlns:p14="http://schemas.microsoft.com/office/powerpoint/2010/main">
        <mc:Choice Requires="p14">
          <p:contentPart r:id="rId193" p14:bwMode="auto">
            <p14:nvContentPartPr>
              <p14:cNvPr id="101" name="墨迹 100"/>
              <p14:cNvContentPartPr/>
              <p14:nvPr/>
            </p14:nvContentPartPr>
            <p14:xfrm>
              <a:off x="9544050" y="4445000"/>
              <a:ext cx="184150" cy="133350"/>
            </p14:xfrm>
          </p:contentPart>
        </mc:Choice>
        <mc:Fallback xmlns="">
          <p:pic>
            <p:nvPicPr>
              <p:cNvPr id="101" name="墨迹 100"/>
            </p:nvPicPr>
            <p:blipFill>
              <a:blip r:embed="rId194"/>
            </p:blipFill>
            <p:spPr>
              <a:xfrm>
                <a:off x="9544050" y="4445000"/>
                <a:ext cx="184150" cy="133350"/>
              </a:xfrm>
              <a:prstGeom prst="rect"/>
            </p:spPr>
          </p:pic>
        </mc:Fallback>
      </mc:AlternateContent>
    </p:spTree>
    <p:custDataLst>
      <p:tags r:id="rId195"/>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会计的新职责</a:t>
            </a:r>
            <a:endParaRPr lang="zh-CN" altLang="en-US"/>
          </a:p>
        </p:txBody>
      </p:sp>
      <p:sp>
        <p:nvSpPr>
          <p:cNvPr id="3" name="内容占位符 2"/>
          <p:cNvSpPr>
            <a:spLocks noGrp="1"/>
          </p:cNvSpPr>
          <p:nvPr>
            <p:ph idx="1"/>
            <p:custDataLst>
              <p:tags r:id="rId2"/>
            </p:custDataLst>
          </p:nvPr>
        </p:nvSpPr>
        <p:spPr/>
        <p:txBody>
          <a:bodyPr/>
          <a:p>
            <a:r>
              <a:rPr lang="zh-CN" altLang="en-US"/>
              <a:t>第一步：扣个税</a:t>
            </a:r>
            <a:endParaRPr lang="zh-CN" altLang="en-US"/>
          </a:p>
          <a:p>
            <a:pPr marL="685800" lvl="1" indent="-228600">
              <a:buFont typeface="Arial" panose="020B0604020202020204" pitchFamily="34" charset="0"/>
              <a:buChar char="●"/>
            </a:pPr>
            <a:r>
              <a:rPr lang="zh-CN" altLang="en-US" sz="1800">
                <a:solidFill>
                  <a:schemeClr val="tx1">
                    <a:lumMod val="65000"/>
                    <a:lumOff val="35000"/>
                  </a:schemeClr>
                </a:solidFill>
              </a:rPr>
              <a:t>向个人支付劳务报酬的时候，比如给自由职业者或者顾问付款，现在不仅要代扣代缴个人所得税，还要代扣增值税。</a:t>
            </a:r>
            <a:endParaRPr lang="zh-CN" altLang="en-US" sz="1800">
              <a:solidFill>
                <a:schemeClr val="tx1">
                  <a:lumMod val="65000"/>
                  <a:lumOff val="35000"/>
                </a:schemeClr>
              </a:solidFill>
            </a:endParaRPr>
          </a:p>
          <a:p>
            <a:pPr marL="685800" lvl="1" indent="-228600">
              <a:buFont typeface="Arial" panose="020B0604020202020204" pitchFamily="34" charset="0"/>
              <a:buChar char="●"/>
            </a:pPr>
            <a:r>
              <a:rPr lang="zh-CN" altLang="en-US" sz="1800">
                <a:solidFill>
                  <a:schemeClr val="tx1">
                    <a:lumMod val="65000"/>
                    <a:lumOff val="35000"/>
                  </a:schemeClr>
                </a:solidFill>
              </a:rPr>
              <a:t>单位向自然人支付劳务报酬，租金，特许权使用费等收入，必须代扣代缴增值税，一般按</a:t>
            </a:r>
            <a:r>
              <a:rPr lang="en-US" altLang="zh-CN" sz="1800">
                <a:solidFill>
                  <a:schemeClr val="tx1">
                    <a:lumMod val="65000"/>
                    <a:lumOff val="35000"/>
                  </a:schemeClr>
                </a:solidFill>
              </a:rPr>
              <a:t>3%</a:t>
            </a:r>
            <a:r>
              <a:rPr lang="zh-CN" altLang="en-US" sz="1800">
                <a:solidFill>
                  <a:schemeClr val="tx1">
                    <a:lumMod val="65000"/>
                    <a:lumOff val="35000"/>
                  </a:schemeClr>
                </a:solidFill>
              </a:rPr>
              <a:t>代扣，有些地方可能减按</a:t>
            </a:r>
            <a:r>
              <a:rPr lang="en-US" altLang="zh-CN" sz="1800">
                <a:solidFill>
                  <a:schemeClr val="tx1">
                    <a:lumMod val="65000"/>
                    <a:lumOff val="35000"/>
                  </a:schemeClr>
                </a:solidFill>
              </a:rPr>
              <a:t>1%</a:t>
            </a:r>
            <a:r>
              <a:rPr lang="zh-CN" altLang="en-US" sz="1800">
                <a:solidFill>
                  <a:schemeClr val="tx1">
                    <a:lumMod val="65000"/>
                    <a:lumOff val="35000"/>
                  </a:schemeClr>
                </a:solidFill>
              </a:rPr>
              <a:t>征收</a:t>
            </a:r>
            <a:endParaRPr lang="zh-CN" altLang="en-US" sz="1800">
              <a:solidFill>
                <a:schemeClr val="tx1">
                  <a:lumMod val="65000"/>
                  <a:lumOff val="35000"/>
                </a:schemeClr>
              </a:solidFill>
            </a:endParaRPr>
          </a:p>
        </p:txBody>
      </p:sp>
      <mc:AlternateContent xmlns:mc="http://schemas.openxmlformats.org/markup-compatibility/2006" xmlns:p14="http://schemas.microsoft.com/office/powerpoint/2010/main">
        <mc:Choice Requires="p14">
          <p:contentPart r:id="rId3" p14:bwMode="auto">
            <p14:nvContentPartPr>
              <p14:cNvPr id="4" name="墨迹 3"/>
              <p14:cNvContentPartPr/>
              <p14:nvPr/>
            </p14:nvContentPartPr>
            <p14:xfrm>
              <a:off x="0" y="298450"/>
              <a:ext cx="3892550" cy="1238250"/>
            </p14:xfrm>
          </p:contentPart>
        </mc:Choice>
        <mc:Fallback xmlns="">
          <p:pic>
            <p:nvPicPr>
              <p:cNvPr id="4" name="墨迹 3"/>
            </p:nvPicPr>
            <p:blipFill>
              <a:blip r:embed="rId4"/>
            </p:blipFill>
            <p:spPr>
              <a:xfrm>
                <a:off x="0" y="298450"/>
                <a:ext cx="3892550" cy="1238250"/>
              </a:xfrm>
              <a:prstGeom prst="rect"/>
            </p:spPr>
          </p:pic>
        </mc:Fallback>
      </mc:AlternateContent>
      <mc:AlternateContent xmlns:mc="http://schemas.openxmlformats.org/markup-compatibility/2006" xmlns:p14="http://schemas.microsoft.com/office/powerpoint/2010/main">
        <mc:Choice Requires="p14">
          <p:contentPart r:id="rId5" p14:bwMode="auto">
            <p14:nvContentPartPr>
              <p14:cNvPr id="5" name="墨迹 4"/>
              <p14:cNvContentPartPr/>
              <p14:nvPr/>
            </p14:nvContentPartPr>
            <p14:xfrm>
              <a:off x="1193800" y="2006600"/>
              <a:ext cx="1962150" cy="25400"/>
            </p14:xfrm>
          </p:contentPart>
        </mc:Choice>
        <mc:Fallback xmlns="">
          <p:pic>
            <p:nvPicPr>
              <p:cNvPr id="5" name="墨迹 4"/>
            </p:nvPicPr>
            <p:blipFill>
              <a:blip r:embed="rId6"/>
            </p:blipFill>
            <p:spPr>
              <a:xfrm>
                <a:off x="1193800" y="2006600"/>
                <a:ext cx="1962150" cy="25400"/>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6" name="墨迹 5"/>
              <p14:cNvContentPartPr/>
              <p14:nvPr/>
            </p14:nvContentPartPr>
            <p14:xfrm>
              <a:off x="1828800" y="1771650"/>
              <a:ext cx="1612900" cy="25400"/>
            </p14:xfrm>
          </p:contentPart>
        </mc:Choice>
        <mc:Fallback xmlns="">
          <p:pic>
            <p:nvPicPr>
              <p:cNvPr id="6" name="墨迹 5"/>
            </p:nvPicPr>
            <p:blipFill>
              <a:blip r:embed="rId8"/>
            </p:blipFill>
            <p:spPr>
              <a:xfrm>
                <a:off x="1828800" y="1771650"/>
                <a:ext cx="1612900" cy="25400"/>
              </a:xfrm>
              <a:prstGeom prst="rect"/>
            </p:spPr>
          </p:pic>
        </mc:Fallback>
      </mc:AlternateContent>
      <mc:AlternateContent xmlns:mc="http://schemas.openxmlformats.org/markup-compatibility/2006" xmlns:p14="http://schemas.microsoft.com/office/powerpoint/2010/main">
        <mc:Choice Requires="p14">
          <p:contentPart r:id="rId9" p14:bwMode="auto">
            <p14:nvContentPartPr>
              <p14:cNvPr id="7" name="墨迹 6"/>
              <p14:cNvContentPartPr/>
              <p14:nvPr/>
            </p14:nvContentPartPr>
            <p14:xfrm>
              <a:off x="2171700" y="1397000"/>
              <a:ext cx="774700" cy="571500"/>
            </p14:xfrm>
          </p:contentPart>
        </mc:Choice>
        <mc:Fallback xmlns="">
          <p:pic>
            <p:nvPicPr>
              <p:cNvPr id="7" name="墨迹 6"/>
            </p:nvPicPr>
            <p:blipFill>
              <a:blip r:embed="rId10"/>
            </p:blipFill>
            <p:spPr>
              <a:xfrm>
                <a:off x="2171700" y="1397000"/>
                <a:ext cx="774700" cy="571500"/>
              </a:xfrm>
              <a:prstGeom prst="rect"/>
            </p:spPr>
          </p:pic>
        </mc:Fallback>
      </mc:AlternateContent>
      <mc:AlternateContent xmlns:mc="http://schemas.openxmlformats.org/markup-compatibility/2006" xmlns:p14="http://schemas.microsoft.com/office/powerpoint/2010/main">
        <mc:Choice Requires="p14">
          <p:contentPart r:id="rId11" p14:bwMode="auto">
            <p14:nvContentPartPr>
              <p14:cNvPr id="8" name="墨迹 7"/>
              <p14:cNvContentPartPr/>
              <p14:nvPr/>
            </p14:nvContentPartPr>
            <p14:xfrm>
              <a:off x="3638550" y="2101850"/>
              <a:ext cx="12700" cy="360"/>
            </p14:xfrm>
          </p:contentPart>
        </mc:Choice>
        <mc:Fallback xmlns="">
          <p:pic>
            <p:nvPicPr>
              <p:cNvPr id="8" name="墨迹 7"/>
            </p:nvPicPr>
            <p:blipFill>
              <a:blip r:embed="rId12"/>
            </p:blipFill>
            <p:spPr>
              <a:xfrm>
                <a:off x="3638550" y="2101850"/>
                <a:ext cx="12700" cy="360"/>
              </a:xfrm>
              <a:prstGeom prst="rect"/>
            </p:spPr>
          </p:pic>
        </mc:Fallback>
      </mc:AlternateContent>
      <mc:AlternateContent xmlns:mc="http://schemas.openxmlformats.org/markup-compatibility/2006" xmlns:p14="http://schemas.microsoft.com/office/powerpoint/2010/main">
        <mc:Choice Requires="p14">
          <p:contentPart r:id="rId13" p14:bwMode="auto">
            <p14:nvContentPartPr>
              <p14:cNvPr id="9" name="墨迹 8"/>
              <p14:cNvContentPartPr/>
              <p14:nvPr/>
            </p14:nvContentPartPr>
            <p14:xfrm>
              <a:off x="1644650" y="2355850"/>
              <a:ext cx="698500" cy="360"/>
            </p14:xfrm>
          </p:contentPart>
        </mc:Choice>
        <mc:Fallback xmlns="">
          <p:pic>
            <p:nvPicPr>
              <p:cNvPr id="9" name="墨迹 8"/>
            </p:nvPicPr>
            <p:blipFill>
              <a:blip r:embed="rId14"/>
            </p:blipFill>
            <p:spPr>
              <a:xfrm>
                <a:off x="1644650" y="2355850"/>
                <a:ext cx="698500" cy="360"/>
              </a:xfrm>
              <a:prstGeom prst="rect"/>
            </p:spPr>
          </p:pic>
        </mc:Fallback>
      </mc:AlternateContent>
      <mc:AlternateContent xmlns:mc="http://schemas.openxmlformats.org/markup-compatibility/2006" xmlns:p14="http://schemas.microsoft.com/office/powerpoint/2010/main">
        <mc:Choice Requires="p14">
          <p:contentPart r:id="rId15" p14:bwMode="auto">
            <p14:nvContentPartPr>
              <p14:cNvPr id="10" name="墨迹 9"/>
              <p14:cNvContentPartPr/>
              <p14:nvPr/>
            </p14:nvContentPartPr>
            <p14:xfrm>
              <a:off x="2247900" y="1885950"/>
              <a:ext cx="1879600" cy="469900"/>
            </p14:xfrm>
          </p:contentPart>
        </mc:Choice>
        <mc:Fallback xmlns="">
          <p:pic>
            <p:nvPicPr>
              <p:cNvPr id="10" name="墨迹 9"/>
            </p:nvPicPr>
            <p:blipFill>
              <a:blip r:embed="rId16"/>
            </p:blipFill>
            <p:spPr>
              <a:xfrm>
                <a:off x="2247900" y="1885950"/>
                <a:ext cx="1879600" cy="469900"/>
              </a:xfrm>
              <a:prstGeom prst="rect"/>
            </p:spPr>
          </p:pic>
        </mc:Fallback>
      </mc:AlternateContent>
      <mc:AlternateContent xmlns:mc="http://schemas.openxmlformats.org/markup-compatibility/2006" xmlns:p14="http://schemas.microsoft.com/office/powerpoint/2010/main">
        <mc:Choice Requires="p14">
          <p:contentPart r:id="rId17" p14:bwMode="auto">
            <p14:nvContentPartPr>
              <p14:cNvPr id="11" name="墨迹 10"/>
              <p14:cNvContentPartPr/>
              <p14:nvPr/>
            </p14:nvContentPartPr>
            <p14:xfrm>
              <a:off x="10344150" y="2330450"/>
              <a:ext cx="1028700" cy="44450"/>
            </p14:xfrm>
          </p:contentPart>
        </mc:Choice>
        <mc:Fallback xmlns="">
          <p:pic>
            <p:nvPicPr>
              <p:cNvPr id="11" name="墨迹 10"/>
            </p:nvPicPr>
            <p:blipFill>
              <a:blip r:embed="rId18"/>
            </p:blipFill>
            <p:spPr>
              <a:xfrm>
                <a:off x="10344150" y="2330450"/>
                <a:ext cx="1028700" cy="44450"/>
              </a:xfrm>
              <a:prstGeom prst="rect"/>
            </p:spPr>
          </p:pic>
        </mc:Fallback>
      </mc:AlternateContent>
      <mc:AlternateContent xmlns:mc="http://schemas.openxmlformats.org/markup-compatibility/2006" xmlns:p14="http://schemas.microsoft.com/office/powerpoint/2010/main">
        <mc:Choice Requires="p14">
          <p:contentPart r:id="rId19" p14:bwMode="auto">
            <p14:nvContentPartPr>
              <p14:cNvPr id="12" name="墨迹 11"/>
              <p14:cNvContentPartPr/>
              <p14:nvPr/>
            </p14:nvContentPartPr>
            <p14:xfrm>
              <a:off x="5086350" y="1949450"/>
              <a:ext cx="1460500" cy="438150"/>
            </p14:xfrm>
          </p:contentPart>
        </mc:Choice>
        <mc:Fallback xmlns="">
          <p:pic>
            <p:nvPicPr>
              <p:cNvPr id="12" name="墨迹 11"/>
            </p:nvPicPr>
            <p:blipFill>
              <a:blip r:embed="rId20"/>
            </p:blipFill>
            <p:spPr>
              <a:xfrm>
                <a:off x="5086350" y="1949450"/>
                <a:ext cx="1460500" cy="438150"/>
              </a:xfrm>
              <a:prstGeom prst="rect"/>
            </p:spPr>
          </p:pic>
        </mc:Fallback>
      </mc:AlternateContent>
      <mc:AlternateContent xmlns:mc="http://schemas.openxmlformats.org/markup-compatibility/2006" xmlns:p14="http://schemas.microsoft.com/office/powerpoint/2010/main">
        <mc:Choice Requires="p14">
          <p:contentPart r:id="rId21" p14:bwMode="auto">
            <p14:nvContentPartPr>
              <p14:cNvPr id="13" name="墨迹 12"/>
              <p14:cNvContentPartPr/>
              <p14:nvPr/>
            </p14:nvContentPartPr>
            <p14:xfrm>
              <a:off x="6845300" y="1943100"/>
              <a:ext cx="1054100" cy="425450"/>
            </p14:xfrm>
          </p:contentPart>
        </mc:Choice>
        <mc:Fallback xmlns="">
          <p:pic>
            <p:nvPicPr>
              <p:cNvPr id="13" name="墨迹 12"/>
            </p:nvPicPr>
            <p:blipFill>
              <a:blip r:embed="rId22"/>
            </p:blipFill>
            <p:spPr>
              <a:xfrm>
                <a:off x="6845300" y="1943100"/>
                <a:ext cx="1054100" cy="425450"/>
              </a:xfrm>
              <a:prstGeom prst="rect"/>
            </p:spPr>
          </p:pic>
        </mc:Fallback>
      </mc:AlternateContent>
      <mc:AlternateContent xmlns:mc="http://schemas.openxmlformats.org/markup-compatibility/2006" xmlns:p14="http://schemas.microsoft.com/office/powerpoint/2010/main">
        <mc:Choice Requires="p14">
          <p:contentPart r:id="rId23" p14:bwMode="auto">
            <p14:nvContentPartPr>
              <p14:cNvPr id="14" name="墨迹 13"/>
              <p14:cNvContentPartPr/>
              <p14:nvPr/>
            </p14:nvContentPartPr>
            <p14:xfrm>
              <a:off x="10534650" y="2355850"/>
              <a:ext cx="558800" cy="25400"/>
            </p14:xfrm>
          </p:contentPart>
        </mc:Choice>
        <mc:Fallback xmlns="">
          <p:pic>
            <p:nvPicPr>
              <p:cNvPr id="14" name="墨迹 13"/>
            </p:nvPicPr>
            <p:blipFill>
              <a:blip r:embed="rId24"/>
            </p:blipFill>
            <p:spPr>
              <a:xfrm>
                <a:off x="10534650" y="2355850"/>
                <a:ext cx="558800" cy="25400"/>
              </a:xfrm>
              <a:prstGeom prst="rect"/>
            </p:spPr>
          </p:pic>
        </mc:Fallback>
      </mc:AlternateContent>
      <mc:AlternateContent xmlns:mc="http://schemas.openxmlformats.org/markup-compatibility/2006" xmlns:p14="http://schemas.microsoft.com/office/powerpoint/2010/main">
        <mc:Choice Requires="p14">
          <p:contentPart r:id="rId25" p14:bwMode="auto">
            <p14:nvContentPartPr>
              <p14:cNvPr id="15" name="墨迹 14"/>
              <p14:cNvContentPartPr/>
              <p14:nvPr/>
            </p14:nvContentPartPr>
            <p14:xfrm>
              <a:off x="10033000" y="1816100"/>
              <a:ext cx="1587500" cy="635000"/>
            </p14:xfrm>
          </p:contentPart>
        </mc:Choice>
        <mc:Fallback xmlns="">
          <p:pic>
            <p:nvPicPr>
              <p:cNvPr id="15" name="墨迹 14"/>
            </p:nvPicPr>
            <p:blipFill>
              <a:blip r:embed="rId26"/>
            </p:blipFill>
            <p:spPr>
              <a:xfrm>
                <a:off x="10033000" y="1816100"/>
                <a:ext cx="1587500" cy="635000"/>
              </a:xfrm>
              <a:prstGeom prst="rect"/>
            </p:spPr>
          </p:pic>
        </mc:Fallback>
      </mc:AlternateContent>
      <mc:AlternateContent xmlns:mc="http://schemas.openxmlformats.org/markup-compatibility/2006" xmlns:p14="http://schemas.microsoft.com/office/powerpoint/2010/main">
        <mc:Choice Requires="p14">
          <p:contentPart r:id="rId27" p14:bwMode="auto">
            <p14:nvContentPartPr>
              <p14:cNvPr id="16" name="墨迹 15"/>
              <p14:cNvContentPartPr/>
              <p14:nvPr/>
            </p14:nvContentPartPr>
            <p14:xfrm>
              <a:off x="1238250" y="2247900"/>
              <a:ext cx="920750" cy="520700"/>
            </p14:xfrm>
          </p:contentPart>
        </mc:Choice>
        <mc:Fallback xmlns="">
          <p:pic>
            <p:nvPicPr>
              <p:cNvPr id="16" name="墨迹 15"/>
            </p:nvPicPr>
            <p:blipFill>
              <a:blip r:embed="rId28"/>
            </p:blipFill>
            <p:spPr>
              <a:xfrm>
                <a:off x="1238250" y="2247900"/>
                <a:ext cx="920750" cy="520700"/>
              </a:xfrm>
              <a:prstGeom prst="rect"/>
            </p:spPr>
          </p:pic>
        </mc:Fallback>
      </mc:AlternateContent>
      <mc:AlternateContent xmlns:mc="http://schemas.openxmlformats.org/markup-compatibility/2006" xmlns:p14="http://schemas.microsoft.com/office/powerpoint/2010/main">
        <mc:Choice Requires="p14">
          <p:contentPart r:id="rId29" p14:bwMode="auto">
            <p14:nvContentPartPr>
              <p14:cNvPr id="17" name="墨迹 16"/>
              <p14:cNvContentPartPr/>
              <p14:nvPr/>
            </p14:nvContentPartPr>
            <p14:xfrm>
              <a:off x="2755900" y="2336800"/>
              <a:ext cx="1289050" cy="323850"/>
            </p14:xfrm>
          </p:contentPart>
        </mc:Choice>
        <mc:Fallback xmlns="">
          <p:pic>
            <p:nvPicPr>
              <p:cNvPr id="17" name="墨迹 16"/>
            </p:nvPicPr>
            <p:blipFill>
              <a:blip r:embed="rId30"/>
            </p:blipFill>
            <p:spPr>
              <a:xfrm>
                <a:off x="2755900" y="2336800"/>
                <a:ext cx="1289050" cy="323850"/>
              </a:xfrm>
              <a:prstGeom prst="rect"/>
            </p:spPr>
          </p:pic>
        </mc:Fallback>
      </mc:AlternateContent>
      <mc:AlternateContent xmlns:mc="http://schemas.openxmlformats.org/markup-compatibility/2006" xmlns:p14="http://schemas.microsoft.com/office/powerpoint/2010/main">
        <mc:Choice Requires="p14">
          <p:contentPart r:id="rId31" p14:bwMode="auto">
            <p14:nvContentPartPr>
              <p14:cNvPr id="18" name="墨迹 17"/>
              <p14:cNvContentPartPr/>
              <p14:nvPr/>
            </p14:nvContentPartPr>
            <p14:xfrm>
              <a:off x="3041650" y="2686050"/>
              <a:ext cx="1085850" cy="31750"/>
            </p14:xfrm>
          </p:contentPart>
        </mc:Choice>
        <mc:Fallback xmlns="">
          <p:pic>
            <p:nvPicPr>
              <p:cNvPr id="18" name="墨迹 17"/>
            </p:nvPicPr>
            <p:blipFill>
              <a:blip r:embed="rId32"/>
            </p:blipFill>
            <p:spPr>
              <a:xfrm>
                <a:off x="3041650" y="2686050"/>
                <a:ext cx="1085850" cy="31750"/>
              </a:xfrm>
              <a:prstGeom prst="rect"/>
            </p:spPr>
          </p:pic>
        </mc:Fallback>
      </mc:AlternateContent>
      <mc:AlternateContent xmlns:mc="http://schemas.openxmlformats.org/markup-compatibility/2006" xmlns:p14="http://schemas.microsoft.com/office/powerpoint/2010/main">
        <mc:Choice Requires="p14">
          <p:contentPart r:id="rId33" p14:bwMode="auto">
            <p14:nvContentPartPr>
              <p14:cNvPr id="19" name="墨迹 18"/>
              <p14:cNvContentPartPr/>
              <p14:nvPr/>
            </p14:nvContentPartPr>
            <p14:xfrm>
              <a:off x="3130550" y="2819400"/>
              <a:ext cx="971550" cy="25400"/>
            </p14:xfrm>
          </p:contentPart>
        </mc:Choice>
        <mc:Fallback xmlns="">
          <p:pic>
            <p:nvPicPr>
              <p:cNvPr id="19" name="墨迹 18"/>
            </p:nvPicPr>
            <p:blipFill>
              <a:blip r:embed="rId34"/>
            </p:blipFill>
            <p:spPr>
              <a:xfrm>
                <a:off x="3130550" y="2819400"/>
                <a:ext cx="971550" cy="25400"/>
              </a:xfrm>
              <a:prstGeom prst="rect"/>
            </p:spPr>
          </p:pic>
        </mc:Fallback>
      </mc:AlternateContent>
      <mc:AlternateContent xmlns:mc="http://schemas.openxmlformats.org/markup-compatibility/2006" xmlns:p14="http://schemas.microsoft.com/office/powerpoint/2010/main">
        <mc:Choice Requires="p14">
          <p:contentPart r:id="rId35" p14:bwMode="auto">
            <p14:nvContentPartPr>
              <p14:cNvPr id="20" name="墨迹 19"/>
              <p14:cNvContentPartPr/>
              <p14:nvPr/>
            </p14:nvContentPartPr>
            <p14:xfrm>
              <a:off x="4540250" y="2806700"/>
              <a:ext cx="12700" cy="360"/>
            </p14:xfrm>
          </p:contentPart>
        </mc:Choice>
        <mc:Fallback xmlns="">
          <p:pic>
            <p:nvPicPr>
              <p:cNvPr id="20" name="墨迹 19"/>
            </p:nvPicPr>
            <p:blipFill>
              <a:blip r:embed="rId12"/>
            </p:blipFill>
            <p:spPr>
              <a:xfrm>
                <a:off x="4540250" y="2806700"/>
                <a:ext cx="12700" cy="360"/>
              </a:xfrm>
              <a:prstGeom prst="rect"/>
            </p:spPr>
          </p:pic>
        </mc:Fallback>
      </mc:AlternateContent>
      <mc:AlternateContent xmlns:mc="http://schemas.openxmlformats.org/markup-compatibility/2006" xmlns:p14="http://schemas.microsoft.com/office/powerpoint/2010/main">
        <mc:Choice Requires="p14">
          <p:contentPart r:id="rId36" p14:bwMode="auto">
            <p14:nvContentPartPr>
              <p14:cNvPr id="21" name="墨迹 20"/>
              <p14:cNvContentPartPr/>
              <p14:nvPr/>
            </p14:nvContentPartPr>
            <p14:xfrm>
              <a:off x="4457700" y="2381250"/>
              <a:ext cx="146050" cy="438150"/>
            </p14:xfrm>
          </p:contentPart>
        </mc:Choice>
        <mc:Fallback xmlns="">
          <p:pic>
            <p:nvPicPr>
              <p:cNvPr id="21" name="墨迹 20"/>
            </p:nvPicPr>
            <p:blipFill>
              <a:blip r:embed="rId37"/>
            </p:blipFill>
            <p:spPr>
              <a:xfrm>
                <a:off x="4457700" y="2381250"/>
                <a:ext cx="146050" cy="438150"/>
              </a:xfrm>
              <a:prstGeom prst="rect"/>
            </p:spPr>
          </p:pic>
        </mc:Fallback>
      </mc:AlternateContent>
      <mc:AlternateContent xmlns:mc="http://schemas.openxmlformats.org/markup-compatibility/2006" xmlns:p14="http://schemas.microsoft.com/office/powerpoint/2010/main">
        <mc:Choice Requires="p14">
          <p:contentPart r:id="rId38" p14:bwMode="auto">
            <p14:nvContentPartPr>
              <p14:cNvPr id="22" name="墨迹 21"/>
              <p14:cNvContentPartPr/>
              <p14:nvPr/>
            </p14:nvContentPartPr>
            <p14:xfrm>
              <a:off x="4394200" y="2520950"/>
              <a:ext cx="19050" cy="101600"/>
            </p14:xfrm>
          </p:contentPart>
        </mc:Choice>
        <mc:Fallback xmlns="">
          <p:pic>
            <p:nvPicPr>
              <p:cNvPr id="22" name="墨迹 21"/>
            </p:nvPicPr>
            <p:blipFill>
              <a:blip r:embed="rId39"/>
            </p:blipFill>
            <p:spPr>
              <a:xfrm>
                <a:off x="4394200" y="2520950"/>
                <a:ext cx="19050" cy="101600"/>
              </a:xfrm>
              <a:prstGeom prst="rect"/>
            </p:spPr>
          </p:pic>
        </mc:Fallback>
      </mc:AlternateContent>
      <mc:AlternateContent xmlns:mc="http://schemas.openxmlformats.org/markup-compatibility/2006" xmlns:p14="http://schemas.microsoft.com/office/powerpoint/2010/main">
        <mc:Choice Requires="p14">
          <p:contentPart r:id="rId40" p14:bwMode="auto">
            <p14:nvContentPartPr>
              <p14:cNvPr id="23" name="墨迹 22"/>
              <p14:cNvContentPartPr/>
              <p14:nvPr/>
            </p14:nvContentPartPr>
            <p14:xfrm>
              <a:off x="4756150" y="2432050"/>
              <a:ext cx="139700" cy="139700"/>
            </p14:xfrm>
          </p:contentPart>
        </mc:Choice>
        <mc:Fallback xmlns="">
          <p:pic>
            <p:nvPicPr>
              <p:cNvPr id="23" name="墨迹 22"/>
            </p:nvPicPr>
            <p:blipFill>
              <a:blip r:embed="rId41"/>
            </p:blipFill>
            <p:spPr>
              <a:xfrm>
                <a:off x="4756150" y="2432050"/>
                <a:ext cx="139700" cy="139700"/>
              </a:xfrm>
              <a:prstGeom prst="rect"/>
            </p:spPr>
          </p:pic>
        </mc:Fallback>
      </mc:AlternateContent>
      <mc:AlternateContent xmlns:mc="http://schemas.openxmlformats.org/markup-compatibility/2006" xmlns:p14="http://schemas.microsoft.com/office/powerpoint/2010/main">
        <mc:Choice Requires="p14">
          <p:contentPart r:id="rId42" p14:bwMode="auto">
            <p14:nvContentPartPr>
              <p14:cNvPr id="24" name="墨迹 23"/>
              <p14:cNvContentPartPr/>
              <p14:nvPr/>
            </p14:nvContentPartPr>
            <p14:xfrm>
              <a:off x="5340350" y="2463800"/>
              <a:ext cx="12700" cy="298450"/>
            </p14:xfrm>
          </p:contentPart>
        </mc:Choice>
        <mc:Fallback xmlns="">
          <p:pic>
            <p:nvPicPr>
              <p:cNvPr id="24" name="墨迹 23"/>
            </p:nvPicPr>
            <p:blipFill>
              <a:blip r:embed="rId43"/>
            </p:blipFill>
            <p:spPr>
              <a:xfrm>
                <a:off x="5340350" y="2463800"/>
                <a:ext cx="12700" cy="298450"/>
              </a:xfrm>
              <a:prstGeom prst="rect"/>
            </p:spPr>
          </p:pic>
        </mc:Fallback>
      </mc:AlternateContent>
      <mc:AlternateContent xmlns:mc="http://schemas.openxmlformats.org/markup-compatibility/2006" xmlns:p14="http://schemas.microsoft.com/office/powerpoint/2010/main">
        <mc:Choice Requires="p14">
          <p:contentPart r:id="rId44" p14:bwMode="auto">
            <p14:nvContentPartPr>
              <p14:cNvPr id="25" name="墨迹 24"/>
              <p14:cNvContentPartPr/>
              <p14:nvPr/>
            </p14:nvContentPartPr>
            <p14:xfrm>
              <a:off x="5397500" y="2368550"/>
              <a:ext cx="234950" cy="222250"/>
            </p14:xfrm>
          </p:contentPart>
        </mc:Choice>
        <mc:Fallback xmlns="">
          <p:pic>
            <p:nvPicPr>
              <p:cNvPr id="25" name="墨迹 24"/>
            </p:nvPicPr>
            <p:blipFill>
              <a:blip r:embed="rId45"/>
            </p:blipFill>
            <p:spPr>
              <a:xfrm>
                <a:off x="5397500" y="2368550"/>
                <a:ext cx="234950" cy="222250"/>
              </a:xfrm>
              <a:prstGeom prst="rect"/>
            </p:spPr>
          </p:pic>
        </mc:Fallback>
      </mc:AlternateContent>
      <mc:AlternateContent xmlns:mc="http://schemas.openxmlformats.org/markup-compatibility/2006" xmlns:p14="http://schemas.microsoft.com/office/powerpoint/2010/main">
        <mc:Choice Requires="p14">
          <p:contentPart r:id="rId46" p14:bwMode="auto">
            <p14:nvContentPartPr>
              <p14:cNvPr id="26" name="墨迹 25"/>
              <p14:cNvContentPartPr/>
              <p14:nvPr/>
            </p14:nvContentPartPr>
            <p14:xfrm>
              <a:off x="5461000" y="2540000"/>
              <a:ext cx="57150" cy="171450"/>
            </p14:xfrm>
          </p:contentPart>
        </mc:Choice>
        <mc:Fallback xmlns="">
          <p:pic>
            <p:nvPicPr>
              <p:cNvPr id="26" name="墨迹 25"/>
            </p:nvPicPr>
            <p:blipFill>
              <a:blip r:embed="rId47"/>
            </p:blipFill>
            <p:spPr>
              <a:xfrm>
                <a:off x="5461000" y="2540000"/>
                <a:ext cx="57150" cy="171450"/>
              </a:xfrm>
              <a:prstGeom prst="rect"/>
            </p:spPr>
          </p:pic>
        </mc:Fallback>
      </mc:AlternateContent>
      <mc:AlternateContent xmlns:mc="http://schemas.openxmlformats.org/markup-compatibility/2006" xmlns:p14="http://schemas.microsoft.com/office/powerpoint/2010/main">
        <mc:Choice Requires="p14">
          <p:contentPart r:id="rId48" p14:bwMode="auto">
            <p14:nvContentPartPr>
              <p14:cNvPr id="27" name="墨迹 26"/>
              <p14:cNvContentPartPr/>
              <p14:nvPr/>
            </p14:nvContentPartPr>
            <p14:xfrm>
              <a:off x="5715000" y="2400300"/>
              <a:ext cx="44450" cy="63500"/>
            </p14:xfrm>
          </p:contentPart>
        </mc:Choice>
        <mc:Fallback xmlns="">
          <p:pic>
            <p:nvPicPr>
              <p:cNvPr id="27" name="墨迹 26"/>
            </p:nvPicPr>
            <p:blipFill>
              <a:blip r:embed="rId49"/>
            </p:blipFill>
            <p:spPr>
              <a:xfrm>
                <a:off x="5715000" y="2400300"/>
                <a:ext cx="44450" cy="63500"/>
              </a:xfrm>
              <a:prstGeom prst="rect"/>
            </p:spPr>
          </p:pic>
        </mc:Fallback>
      </mc:AlternateContent>
      <mc:AlternateContent xmlns:mc="http://schemas.openxmlformats.org/markup-compatibility/2006" xmlns:p14="http://schemas.microsoft.com/office/powerpoint/2010/main">
        <mc:Choice Requires="p14">
          <p:contentPart r:id="rId50" p14:bwMode="auto">
            <p14:nvContentPartPr>
              <p14:cNvPr id="28" name="墨迹 27"/>
              <p14:cNvContentPartPr/>
              <p14:nvPr/>
            </p14:nvContentPartPr>
            <p14:xfrm>
              <a:off x="5759450" y="2444750"/>
              <a:ext cx="139700" cy="19050"/>
            </p14:xfrm>
          </p:contentPart>
        </mc:Choice>
        <mc:Fallback xmlns="">
          <p:pic>
            <p:nvPicPr>
              <p:cNvPr id="28" name="墨迹 27"/>
            </p:nvPicPr>
            <p:blipFill>
              <a:blip r:embed="rId51"/>
            </p:blipFill>
            <p:spPr>
              <a:xfrm>
                <a:off x="5759450" y="2444750"/>
                <a:ext cx="139700" cy="19050"/>
              </a:xfrm>
              <a:prstGeom prst="rect"/>
            </p:spPr>
          </p:pic>
        </mc:Fallback>
      </mc:AlternateContent>
      <mc:AlternateContent xmlns:mc="http://schemas.openxmlformats.org/markup-compatibility/2006" xmlns:p14="http://schemas.microsoft.com/office/powerpoint/2010/main">
        <mc:Choice Requires="p14">
          <p:contentPart r:id="rId52" p14:bwMode="auto">
            <p14:nvContentPartPr>
              <p14:cNvPr id="29" name="墨迹 28"/>
              <p14:cNvContentPartPr/>
              <p14:nvPr/>
            </p14:nvContentPartPr>
            <p14:xfrm>
              <a:off x="5626100" y="2571750"/>
              <a:ext cx="95250" cy="63500"/>
            </p14:xfrm>
          </p:contentPart>
        </mc:Choice>
        <mc:Fallback xmlns="">
          <p:pic>
            <p:nvPicPr>
              <p:cNvPr id="29" name="墨迹 28"/>
            </p:nvPicPr>
            <p:blipFill>
              <a:blip r:embed="rId53"/>
            </p:blipFill>
            <p:spPr>
              <a:xfrm>
                <a:off x="5626100" y="2571750"/>
                <a:ext cx="95250" cy="63500"/>
              </a:xfrm>
              <a:prstGeom prst="rect"/>
            </p:spPr>
          </p:pic>
        </mc:Fallback>
      </mc:AlternateContent>
      <mc:AlternateContent xmlns:mc="http://schemas.openxmlformats.org/markup-compatibility/2006" xmlns:p14="http://schemas.microsoft.com/office/powerpoint/2010/main">
        <mc:Choice Requires="p14">
          <p:contentPart r:id="rId54" p14:bwMode="auto">
            <p14:nvContentPartPr>
              <p14:cNvPr id="30" name="墨迹 29"/>
              <p14:cNvContentPartPr/>
              <p14:nvPr/>
            </p14:nvContentPartPr>
            <p14:xfrm>
              <a:off x="5651500" y="2533650"/>
              <a:ext cx="323850" cy="190500"/>
            </p14:xfrm>
          </p:contentPart>
        </mc:Choice>
        <mc:Fallback xmlns="">
          <p:pic>
            <p:nvPicPr>
              <p:cNvPr id="30" name="墨迹 29"/>
            </p:nvPicPr>
            <p:blipFill>
              <a:blip r:embed="rId55"/>
            </p:blipFill>
            <p:spPr>
              <a:xfrm>
                <a:off x="5651500" y="2533650"/>
                <a:ext cx="323850" cy="190500"/>
              </a:xfrm>
              <a:prstGeom prst="rect"/>
            </p:spPr>
          </p:pic>
        </mc:Fallback>
      </mc:AlternateContent>
      <mc:AlternateContent xmlns:mc="http://schemas.openxmlformats.org/markup-compatibility/2006" xmlns:p14="http://schemas.microsoft.com/office/powerpoint/2010/main">
        <mc:Choice Requires="p14">
          <p:contentPart r:id="rId56" p14:bwMode="auto">
            <p14:nvContentPartPr>
              <p14:cNvPr id="31" name="墨迹 30"/>
              <p14:cNvContentPartPr/>
              <p14:nvPr/>
            </p14:nvContentPartPr>
            <p14:xfrm>
              <a:off x="4965700" y="3333750"/>
              <a:ext cx="12700" cy="360"/>
            </p14:xfrm>
          </p:contentPart>
        </mc:Choice>
        <mc:Fallback xmlns="">
          <p:pic>
            <p:nvPicPr>
              <p:cNvPr id="31" name="墨迹 30"/>
            </p:nvPicPr>
            <p:blipFill>
              <a:blip r:embed="rId12"/>
            </p:blipFill>
            <p:spPr>
              <a:xfrm>
                <a:off x="4965700" y="3333750"/>
                <a:ext cx="12700" cy="360"/>
              </a:xfrm>
              <a:prstGeom prst="rect"/>
            </p:spPr>
          </p:pic>
        </mc:Fallback>
      </mc:AlternateContent>
      <mc:AlternateContent xmlns:mc="http://schemas.openxmlformats.org/markup-compatibility/2006" xmlns:p14="http://schemas.microsoft.com/office/powerpoint/2010/main">
        <mc:Choice Requires="p14">
          <p:contentPart r:id="rId57" p14:bwMode="auto">
            <p14:nvContentPartPr>
              <p14:cNvPr id="32" name="墨迹 31"/>
              <p14:cNvContentPartPr/>
              <p14:nvPr/>
            </p14:nvContentPartPr>
            <p14:xfrm>
              <a:off x="2400300" y="3448050"/>
              <a:ext cx="12700" cy="360"/>
            </p14:xfrm>
          </p:contentPart>
        </mc:Choice>
        <mc:Fallback xmlns="">
          <p:pic>
            <p:nvPicPr>
              <p:cNvPr id="32" name="墨迹 31"/>
            </p:nvPicPr>
            <p:blipFill>
              <a:blip r:embed="rId12"/>
            </p:blipFill>
            <p:spPr>
              <a:xfrm>
                <a:off x="2400300" y="3448050"/>
                <a:ext cx="12700" cy="360"/>
              </a:xfrm>
              <a:prstGeom prst="rect"/>
            </p:spPr>
          </p:pic>
        </mc:Fallback>
      </mc:AlternateContent>
      <mc:AlternateContent xmlns:mc="http://schemas.openxmlformats.org/markup-compatibility/2006" xmlns:p14="http://schemas.microsoft.com/office/powerpoint/2010/main">
        <mc:Choice Requires="p14">
          <p:contentPart r:id="rId58" p14:bwMode="auto">
            <p14:nvContentPartPr>
              <p14:cNvPr id="33" name="墨迹 32"/>
              <p14:cNvContentPartPr/>
              <p14:nvPr/>
            </p14:nvContentPartPr>
            <p14:xfrm>
              <a:off x="1993900" y="3117850"/>
              <a:ext cx="2489200" cy="139700"/>
            </p14:xfrm>
          </p:contentPart>
        </mc:Choice>
        <mc:Fallback xmlns="">
          <p:pic>
            <p:nvPicPr>
              <p:cNvPr id="33" name="墨迹 32"/>
            </p:nvPicPr>
            <p:blipFill>
              <a:blip r:embed="rId59"/>
            </p:blipFill>
            <p:spPr>
              <a:xfrm>
                <a:off x="1993900" y="3117850"/>
                <a:ext cx="2489200" cy="139700"/>
              </a:xfrm>
              <a:prstGeom prst="rect"/>
            </p:spPr>
          </p:pic>
        </mc:Fallback>
      </mc:AlternateContent>
      <mc:AlternateContent xmlns:mc="http://schemas.openxmlformats.org/markup-compatibility/2006" xmlns:p14="http://schemas.microsoft.com/office/powerpoint/2010/main">
        <mc:Choice Requires="p14">
          <p:contentPart r:id="rId60" p14:bwMode="auto">
            <p14:nvContentPartPr>
              <p14:cNvPr id="34" name="墨迹 33"/>
              <p14:cNvContentPartPr/>
              <p14:nvPr/>
            </p14:nvContentPartPr>
            <p14:xfrm>
              <a:off x="3454400" y="3079750"/>
              <a:ext cx="215900" cy="19050"/>
            </p14:xfrm>
          </p:contentPart>
        </mc:Choice>
        <mc:Fallback xmlns="">
          <p:pic>
            <p:nvPicPr>
              <p:cNvPr id="34" name="墨迹 33"/>
            </p:nvPicPr>
            <p:blipFill>
              <a:blip r:embed="rId61"/>
            </p:blipFill>
            <p:spPr>
              <a:xfrm>
                <a:off x="3454400" y="3079750"/>
                <a:ext cx="215900" cy="19050"/>
              </a:xfrm>
              <a:prstGeom prst="rect"/>
            </p:spPr>
          </p:pic>
        </mc:Fallback>
      </mc:AlternateContent>
      <mc:AlternateContent xmlns:mc="http://schemas.openxmlformats.org/markup-compatibility/2006" xmlns:p14="http://schemas.microsoft.com/office/powerpoint/2010/main">
        <mc:Choice Requires="p14">
          <p:contentPart r:id="rId62" p14:bwMode="auto">
            <p14:nvContentPartPr>
              <p14:cNvPr id="35" name="墨迹 34"/>
              <p14:cNvContentPartPr/>
              <p14:nvPr/>
            </p14:nvContentPartPr>
            <p14:xfrm>
              <a:off x="4737100" y="3009900"/>
              <a:ext cx="501650" cy="76200"/>
            </p14:xfrm>
          </p:contentPart>
        </mc:Choice>
        <mc:Fallback xmlns="">
          <p:pic>
            <p:nvPicPr>
              <p:cNvPr id="35" name="墨迹 34"/>
            </p:nvPicPr>
            <p:blipFill>
              <a:blip r:embed="rId63"/>
            </p:blipFill>
            <p:spPr>
              <a:xfrm>
                <a:off x="4737100" y="3009900"/>
                <a:ext cx="501650" cy="76200"/>
              </a:xfrm>
              <a:prstGeom prst="rect"/>
            </p:spPr>
          </p:pic>
        </mc:Fallback>
      </mc:AlternateContent>
      <mc:AlternateContent xmlns:mc="http://schemas.openxmlformats.org/markup-compatibility/2006" xmlns:p14="http://schemas.microsoft.com/office/powerpoint/2010/main">
        <mc:Choice Requires="p14">
          <p:contentPart r:id="rId64" p14:bwMode="auto">
            <p14:nvContentPartPr>
              <p14:cNvPr id="36" name="墨迹 35"/>
              <p14:cNvContentPartPr/>
              <p14:nvPr/>
            </p14:nvContentPartPr>
            <p14:xfrm>
              <a:off x="5505450" y="3067050"/>
              <a:ext cx="1555750" cy="139700"/>
            </p14:xfrm>
          </p:contentPart>
        </mc:Choice>
        <mc:Fallback xmlns="">
          <p:pic>
            <p:nvPicPr>
              <p:cNvPr id="36" name="墨迹 35"/>
            </p:nvPicPr>
            <p:blipFill>
              <a:blip r:embed="rId65"/>
            </p:blipFill>
            <p:spPr>
              <a:xfrm>
                <a:off x="5505450" y="3067050"/>
                <a:ext cx="1555750" cy="139700"/>
              </a:xfrm>
              <a:prstGeom prst="rect"/>
            </p:spPr>
          </p:pic>
        </mc:Fallback>
      </mc:AlternateContent>
      <mc:AlternateContent xmlns:mc="http://schemas.openxmlformats.org/markup-compatibility/2006" xmlns:p14="http://schemas.microsoft.com/office/powerpoint/2010/main">
        <mc:Choice Requires="p14">
          <p:contentPart r:id="rId66" p14:bwMode="auto">
            <p14:nvContentPartPr>
              <p14:cNvPr id="37" name="墨迹 36"/>
              <p14:cNvContentPartPr/>
              <p14:nvPr/>
            </p14:nvContentPartPr>
            <p14:xfrm>
              <a:off x="6724650" y="2584450"/>
              <a:ext cx="920750" cy="546100"/>
            </p14:xfrm>
          </p:contentPart>
        </mc:Choice>
        <mc:Fallback xmlns="">
          <p:pic>
            <p:nvPicPr>
              <p:cNvPr id="37" name="墨迹 36"/>
            </p:nvPicPr>
            <p:blipFill>
              <a:blip r:embed="rId67"/>
            </p:blipFill>
            <p:spPr>
              <a:xfrm>
                <a:off x="6724650" y="2584450"/>
                <a:ext cx="920750" cy="546100"/>
              </a:xfrm>
              <a:prstGeom prst="rect"/>
            </p:spPr>
          </p:pic>
        </mc:Fallback>
      </mc:AlternateContent>
      <mc:AlternateContent xmlns:mc="http://schemas.openxmlformats.org/markup-compatibility/2006" xmlns:p14="http://schemas.microsoft.com/office/powerpoint/2010/main">
        <mc:Choice Requires="p14">
          <p:contentPart r:id="rId68" p14:bwMode="auto">
            <p14:nvContentPartPr>
              <p14:cNvPr id="38" name="墨迹 37"/>
              <p14:cNvContentPartPr/>
              <p14:nvPr/>
            </p14:nvContentPartPr>
            <p14:xfrm>
              <a:off x="8864600" y="2559050"/>
              <a:ext cx="1409700" cy="615950"/>
            </p14:xfrm>
          </p:contentPart>
        </mc:Choice>
        <mc:Fallback xmlns="">
          <p:pic>
            <p:nvPicPr>
              <p:cNvPr id="38" name="墨迹 37"/>
            </p:nvPicPr>
            <p:blipFill>
              <a:blip r:embed="rId69"/>
            </p:blipFill>
            <p:spPr>
              <a:xfrm>
                <a:off x="8864600" y="2559050"/>
                <a:ext cx="1409700" cy="615950"/>
              </a:xfrm>
              <a:prstGeom prst="rect"/>
            </p:spPr>
          </p:pic>
        </mc:Fallback>
      </mc:AlternateContent>
      <mc:AlternateContent xmlns:mc="http://schemas.openxmlformats.org/markup-compatibility/2006" xmlns:p14="http://schemas.microsoft.com/office/powerpoint/2010/main">
        <mc:Choice Requires="p14">
          <p:contentPart r:id="rId70" p14:bwMode="auto">
            <p14:nvContentPartPr>
              <p14:cNvPr id="39" name="墨迹 38"/>
              <p14:cNvContentPartPr/>
              <p14:nvPr/>
            </p14:nvContentPartPr>
            <p14:xfrm>
              <a:off x="10636250" y="3155950"/>
              <a:ext cx="984250" cy="38100"/>
            </p14:xfrm>
          </p:contentPart>
        </mc:Choice>
        <mc:Fallback xmlns="">
          <p:pic>
            <p:nvPicPr>
              <p:cNvPr id="39" name="墨迹 38"/>
            </p:nvPicPr>
            <p:blipFill>
              <a:blip r:embed="rId71"/>
            </p:blipFill>
            <p:spPr>
              <a:xfrm>
                <a:off x="10636250" y="3155950"/>
                <a:ext cx="984250" cy="38100"/>
              </a:xfrm>
              <a:prstGeom prst="rect"/>
            </p:spPr>
          </p:pic>
        </mc:Fallback>
      </mc:AlternateContent>
      <mc:AlternateContent xmlns:mc="http://schemas.openxmlformats.org/markup-compatibility/2006" xmlns:p14="http://schemas.microsoft.com/office/powerpoint/2010/main">
        <mc:Choice Requires="p14">
          <p:contentPart r:id="rId72" p14:bwMode="auto">
            <p14:nvContentPartPr>
              <p14:cNvPr id="40" name="墨迹 39"/>
              <p14:cNvContentPartPr/>
              <p14:nvPr/>
            </p14:nvContentPartPr>
            <p14:xfrm>
              <a:off x="1270000" y="3441700"/>
              <a:ext cx="1276350" cy="234950"/>
            </p14:xfrm>
          </p:contentPart>
        </mc:Choice>
        <mc:Fallback xmlns="">
          <p:pic>
            <p:nvPicPr>
              <p:cNvPr id="40" name="墨迹 39"/>
            </p:nvPicPr>
            <p:blipFill>
              <a:blip r:embed="rId73"/>
            </p:blipFill>
            <p:spPr>
              <a:xfrm>
                <a:off x="1270000" y="3441700"/>
                <a:ext cx="1276350" cy="234950"/>
              </a:xfrm>
              <a:prstGeom prst="rect"/>
            </p:spPr>
          </p:pic>
        </mc:Fallback>
      </mc:AlternateContent>
      <mc:AlternateContent xmlns:mc="http://schemas.openxmlformats.org/markup-compatibility/2006" xmlns:p14="http://schemas.microsoft.com/office/powerpoint/2010/main">
        <mc:Choice Requires="p14">
          <p:contentPart r:id="rId74" p14:bwMode="auto">
            <p14:nvContentPartPr>
              <p14:cNvPr id="41" name="墨迹 40"/>
              <p14:cNvContentPartPr/>
              <p14:nvPr/>
            </p14:nvContentPartPr>
            <p14:xfrm>
              <a:off x="2978150" y="3384550"/>
              <a:ext cx="2355850" cy="88900"/>
            </p14:xfrm>
          </p:contentPart>
        </mc:Choice>
        <mc:Fallback xmlns="">
          <p:pic>
            <p:nvPicPr>
              <p:cNvPr id="41" name="墨迹 40"/>
            </p:nvPicPr>
            <p:blipFill>
              <a:blip r:embed="rId75"/>
            </p:blipFill>
            <p:spPr>
              <a:xfrm>
                <a:off x="2978150" y="3384550"/>
                <a:ext cx="2355850" cy="88900"/>
              </a:xfrm>
              <a:prstGeom prst="rect"/>
            </p:spPr>
          </p:pic>
        </mc:Fallback>
      </mc:AlternateContent>
      <mc:AlternateContent xmlns:mc="http://schemas.openxmlformats.org/markup-compatibility/2006" xmlns:p14="http://schemas.microsoft.com/office/powerpoint/2010/main">
        <mc:Choice Requires="p14">
          <p:contentPart r:id="rId76" p14:bwMode="auto">
            <p14:nvContentPartPr>
              <p14:cNvPr id="42" name="墨迹 41"/>
              <p14:cNvContentPartPr/>
              <p14:nvPr/>
            </p14:nvContentPartPr>
            <p14:xfrm>
              <a:off x="965200" y="2787650"/>
              <a:ext cx="488950" cy="800100"/>
            </p14:xfrm>
          </p:contentPart>
        </mc:Choice>
        <mc:Fallback xmlns="">
          <p:pic>
            <p:nvPicPr>
              <p:cNvPr id="42" name="墨迹 41"/>
            </p:nvPicPr>
            <p:blipFill>
              <a:blip r:embed="rId77"/>
            </p:blipFill>
            <p:spPr>
              <a:xfrm>
                <a:off x="965200" y="2787650"/>
                <a:ext cx="488950" cy="800100"/>
              </a:xfrm>
              <a:prstGeom prst="rect"/>
            </p:spPr>
          </p:pic>
        </mc:Fallback>
      </mc:AlternateContent>
      <mc:AlternateContent xmlns:mc="http://schemas.openxmlformats.org/markup-compatibility/2006" xmlns:p14="http://schemas.microsoft.com/office/powerpoint/2010/main">
        <mc:Choice Requires="p14">
          <p:contentPart r:id="rId78" p14:bwMode="auto">
            <p14:nvContentPartPr>
              <p14:cNvPr id="43" name="墨迹 42"/>
              <p14:cNvContentPartPr/>
              <p14:nvPr/>
            </p14:nvContentPartPr>
            <p14:xfrm>
              <a:off x="3308350" y="4235450"/>
              <a:ext cx="12700" cy="360"/>
            </p14:xfrm>
          </p:contentPart>
        </mc:Choice>
        <mc:Fallback xmlns="">
          <p:pic>
            <p:nvPicPr>
              <p:cNvPr id="43" name="墨迹 42"/>
            </p:nvPicPr>
            <p:blipFill>
              <a:blip r:embed="rId12"/>
            </p:blipFill>
            <p:spPr>
              <a:xfrm>
                <a:off x="3308350" y="4235450"/>
                <a:ext cx="12700" cy="360"/>
              </a:xfrm>
              <a:prstGeom prst="rect"/>
            </p:spPr>
          </p:pic>
        </mc:Fallback>
      </mc:AlternateContent>
    </p:spTree>
    <p:custDataLst>
      <p:tags r:id="rId79"/>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立即行动清单</a:t>
            </a:r>
            <a:endParaRPr lang="zh-CN" altLang="en-US"/>
          </a:p>
        </p:txBody>
      </p:sp>
      <p:sp>
        <p:nvSpPr>
          <p:cNvPr id="3" name="内容占位符 2"/>
          <p:cNvSpPr>
            <a:spLocks noGrp="1"/>
          </p:cNvSpPr>
          <p:nvPr>
            <p:ph idx="1"/>
            <p:custDataLst>
              <p:tags r:id="rId2"/>
            </p:custDataLst>
          </p:nvPr>
        </p:nvSpPr>
        <p:spPr/>
        <p:txBody>
          <a:bodyPr/>
          <a:p>
            <a:r>
              <a:rPr lang="en-US" altLang="zh-CN"/>
              <a:t>1.</a:t>
            </a:r>
            <a:r>
              <a:rPr lang="zh-CN" altLang="en-US"/>
              <a:t>立刻检查跨年度的合同，看看</a:t>
            </a:r>
            <a:r>
              <a:rPr lang="en-US" altLang="zh-CN"/>
              <a:t>3%</a:t>
            </a:r>
            <a:r>
              <a:rPr lang="zh-CN" altLang="en-US"/>
              <a:t>的新税率怎么适用</a:t>
            </a:r>
            <a:endParaRPr lang="zh-CN" altLang="en-US"/>
          </a:p>
          <a:p>
            <a:r>
              <a:rPr lang="en-US" altLang="zh-CN"/>
              <a:t>2.</a:t>
            </a:r>
            <a:r>
              <a:rPr lang="zh-CN" altLang="en-US"/>
              <a:t>怎么跟管理层通报一下，像食堂餐费这种新的应税项目，建立实时监控销售额的机制</a:t>
            </a:r>
            <a:endParaRPr lang="zh-CN" altLang="en-US"/>
          </a:p>
          <a:p>
            <a:r>
              <a:rPr lang="en-US" altLang="zh-CN"/>
              <a:t>3.</a:t>
            </a:r>
            <a:r>
              <a:rPr lang="zh-CN" altLang="en-US"/>
              <a:t>改造你的付款流程，新增双重扣缴义务</a:t>
            </a:r>
            <a:endParaRPr lang="zh-CN" altLang="en-US"/>
          </a:p>
          <a:p>
            <a:endParaRPr lang="zh-CN" altLang="en-US"/>
          </a:p>
          <a:p>
            <a:endParaRPr lang="zh-CN" altLang="en-US"/>
          </a:p>
          <a:p>
            <a:r>
              <a:rPr lang="zh-CN" altLang="en-US"/>
              <a:t>总结：税法已规范化，你公司的内部流程跟上了吗？</a:t>
            </a:r>
            <a:endParaRPr lang="zh-CN" altLang="en-US"/>
          </a:p>
        </p:txBody>
      </p:sp>
      <mc:AlternateContent xmlns:mc="http://schemas.openxmlformats.org/markup-compatibility/2006" xmlns:p14="http://schemas.microsoft.com/office/powerpoint/2010/main">
        <mc:Choice Requires="p14">
          <p:contentPart r:id="rId3" p14:bwMode="auto">
            <p14:nvContentPartPr>
              <p14:cNvPr id="4" name="墨迹 3"/>
              <p14:cNvContentPartPr/>
              <p14:nvPr/>
            </p14:nvContentPartPr>
            <p14:xfrm>
              <a:off x="609600" y="1308100"/>
              <a:ext cx="3460750" cy="215900"/>
            </p14:xfrm>
          </p:contentPart>
        </mc:Choice>
        <mc:Fallback xmlns="">
          <p:pic>
            <p:nvPicPr>
              <p:cNvPr id="4" name="墨迹 3"/>
            </p:nvPicPr>
            <p:blipFill>
              <a:blip r:embed="rId4"/>
            </p:blipFill>
            <p:spPr>
              <a:xfrm>
                <a:off x="609600" y="1308100"/>
                <a:ext cx="3460750" cy="215900"/>
              </a:xfrm>
              <a:prstGeom prst="rect"/>
            </p:spPr>
          </p:pic>
        </mc:Fallback>
      </mc:AlternateContent>
      <mc:AlternateContent xmlns:mc="http://schemas.openxmlformats.org/markup-compatibility/2006" xmlns:p14="http://schemas.microsoft.com/office/powerpoint/2010/main">
        <mc:Choice Requires="p14">
          <p:contentPart r:id="rId5" p14:bwMode="auto">
            <p14:nvContentPartPr>
              <p14:cNvPr id="5" name="墨迹 4"/>
              <p14:cNvContentPartPr/>
              <p14:nvPr/>
            </p14:nvContentPartPr>
            <p14:xfrm>
              <a:off x="1435100" y="1276350"/>
              <a:ext cx="2146300" cy="152400"/>
            </p14:xfrm>
          </p:contentPart>
        </mc:Choice>
        <mc:Fallback xmlns="">
          <p:pic>
            <p:nvPicPr>
              <p:cNvPr id="5" name="墨迹 4"/>
            </p:nvPicPr>
            <p:blipFill>
              <a:blip r:embed="rId6"/>
            </p:blipFill>
            <p:spPr>
              <a:xfrm>
                <a:off x="1435100" y="1276350"/>
                <a:ext cx="2146300" cy="152400"/>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6" name="墨迹 5"/>
              <p14:cNvContentPartPr/>
              <p14:nvPr/>
            </p14:nvContentPartPr>
            <p14:xfrm>
              <a:off x="1181100" y="1854200"/>
              <a:ext cx="2711450" cy="127000"/>
            </p14:xfrm>
          </p:contentPart>
        </mc:Choice>
        <mc:Fallback xmlns="">
          <p:pic>
            <p:nvPicPr>
              <p:cNvPr id="6" name="墨迹 5"/>
            </p:nvPicPr>
            <p:blipFill>
              <a:blip r:embed="rId8"/>
            </p:blipFill>
            <p:spPr>
              <a:xfrm>
                <a:off x="1181100" y="1854200"/>
                <a:ext cx="2711450" cy="127000"/>
              </a:xfrm>
              <a:prstGeom prst="rect"/>
            </p:spPr>
          </p:pic>
        </mc:Fallback>
      </mc:AlternateContent>
      <mc:AlternateContent xmlns:mc="http://schemas.openxmlformats.org/markup-compatibility/2006" xmlns:p14="http://schemas.microsoft.com/office/powerpoint/2010/main">
        <mc:Choice Requires="p14">
          <p:contentPart r:id="rId9" p14:bwMode="auto">
            <p14:nvContentPartPr>
              <p14:cNvPr id="7" name="墨迹 6"/>
              <p14:cNvContentPartPr/>
              <p14:nvPr/>
            </p14:nvContentPartPr>
            <p14:xfrm>
              <a:off x="1917700" y="1416050"/>
              <a:ext cx="1136650" cy="666750"/>
            </p14:xfrm>
          </p:contentPart>
        </mc:Choice>
        <mc:Fallback xmlns="">
          <p:pic>
            <p:nvPicPr>
              <p:cNvPr id="7" name="墨迹 6"/>
            </p:nvPicPr>
            <p:blipFill>
              <a:blip r:embed="rId10"/>
            </p:blipFill>
            <p:spPr>
              <a:xfrm>
                <a:off x="1917700" y="1416050"/>
                <a:ext cx="1136650" cy="666750"/>
              </a:xfrm>
              <a:prstGeom prst="rect"/>
            </p:spPr>
          </p:pic>
        </mc:Fallback>
      </mc:AlternateContent>
      <mc:AlternateContent xmlns:mc="http://schemas.openxmlformats.org/markup-compatibility/2006" xmlns:p14="http://schemas.microsoft.com/office/powerpoint/2010/main">
        <mc:Choice Requires="p14">
          <p:contentPart r:id="rId11" p14:bwMode="auto">
            <p14:nvContentPartPr>
              <p14:cNvPr id="8" name="墨迹 7"/>
              <p14:cNvContentPartPr/>
              <p14:nvPr/>
            </p14:nvContentPartPr>
            <p14:xfrm>
              <a:off x="2108200" y="1492250"/>
              <a:ext cx="958850" cy="381000"/>
            </p14:xfrm>
          </p:contentPart>
        </mc:Choice>
        <mc:Fallback xmlns="">
          <p:pic>
            <p:nvPicPr>
              <p:cNvPr id="8" name="墨迹 7"/>
            </p:nvPicPr>
            <p:blipFill>
              <a:blip r:embed="rId12"/>
            </p:blipFill>
            <p:spPr>
              <a:xfrm>
                <a:off x="2108200" y="1492250"/>
                <a:ext cx="958850" cy="381000"/>
              </a:xfrm>
              <a:prstGeom prst="rect"/>
            </p:spPr>
          </p:pic>
        </mc:Fallback>
      </mc:AlternateContent>
      <mc:AlternateContent xmlns:mc="http://schemas.openxmlformats.org/markup-compatibility/2006" xmlns:p14="http://schemas.microsoft.com/office/powerpoint/2010/main">
        <mc:Choice Requires="p14">
          <p:contentPart r:id="rId13" p14:bwMode="auto">
            <p14:nvContentPartPr>
              <p14:cNvPr id="9" name="墨迹 8"/>
              <p14:cNvContentPartPr/>
              <p14:nvPr/>
            </p14:nvContentPartPr>
            <p14:xfrm>
              <a:off x="3822700" y="1314450"/>
              <a:ext cx="1295400" cy="577850"/>
            </p14:xfrm>
          </p:contentPart>
        </mc:Choice>
        <mc:Fallback xmlns="">
          <p:pic>
            <p:nvPicPr>
              <p:cNvPr id="9" name="墨迹 8"/>
            </p:nvPicPr>
            <p:blipFill>
              <a:blip r:embed="rId14"/>
            </p:blipFill>
            <p:spPr>
              <a:xfrm>
                <a:off x="3822700" y="1314450"/>
                <a:ext cx="1295400" cy="577850"/>
              </a:xfrm>
              <a:prstGeom prst="rect"/>
            </p:spPr>
          </p:pic>
        </mc:Fallback>
      </mc:AlternateContent>
      <mc:AlternateContent xmlns:mc="http://schemas.openxmlformats.org/markup-compatibility/2006" xmlns:p14="http://schemas.microsoft.com/office/powerpoint/2010/main">
        <mc:Choice Requires="p14">
          <p:contentPart r:id="rId15" p14:bwMode="auto">
            <p14:nvContentPartPr>
              <p14:cNvPr id="10" name="墨迹 9"/>
              <p14:cNvContentPartPr/>
              <p14:nvPr/>
            </p14:nvContentPartPr>
            <p14:xfrm>
              <a:off x="4756150" y="1873250"/>
              <a:ext cx="2387600" cy="228600"/>
            </p14:xfrm>
          </p:contentPart>
        </mc:Choice>
        <mc:Fallback xmlns="">
          <p:pic>
            <p:nvPicPr>
              <p:cNvPr id="10" name="墨迹 9"/>
            </p:nvPicPr>
            <p:blipFill>
              <a:blip r:embed="rId16"/>
            </p:blipFill>
            <p:spPr>
              <a:xfrm>
                <a:off x="4756150" y="1873250"/>
                <a:ext cx="2387600" cy="228600"/>
              </a:xfrm>
              <a:prstGeom prst="rect"/>
            </p:spPr>
          </p:pic>
        </mc:Fallback>
      </mc:AlternateContent>
      <mc:AlternateContent xmlns:mc="http://schemas.openxmlformats.org/markup-compatibility/2006" xmlns:p14="http://schemas.microsoft.com/office/powerpoint/2010/main">
        <mc:Choice Requires="p14">
          <p:contentPart r:id="rId17" p14:bwMode="auto">
            <p14:nvContentPartPr>
              <p14:cNvPr id="11" name="墨迹 10"/>
              <p14:cNvContentPartPr/>
              <p14:nvPr/>
            </p14:nvContentPartPr>
            <p14:xfrm>
              <a:off x="152400" y="1651000"/>
              <a:ext cx="12700" cy="360"/>
            </p14:xfrm>
          </p:contentPart>
        </mc:Choice>
        <mc:Fallback xmlns="">
          <p:pic>
            <p:nvPicPr>
              <p:cNvPr id="11" name="墨迹 10"/>
            </p:nvPicPr>
            <p:blipFill>
              <a:blip r:embed="rId18"/>
            </p:blipFill>
            <p:spPr>
              <a:xfrm>
                <a:off x="152400" y="1651000"/>
                <a:ext cx="12700" cy="360"/>
              </a:xfrm>
              <a:prstGeom prst="rect"/>
            </p:spPr>
          </p:pic>
        </mc:Fallback>
      </mc:AlternateContent>
      <mc:AlternateContent xmlns:mc="http://schemas.openxmlformats.org/markup-compatibility/2006" xmlns:p14="http://schemas.microsoft.com/office/powerpoint/2010/main">
        <mc:Choice Requires="p14">
          <p:contentPart r:id="rId19" p14:bwMode="auto">
            <p14:nvContentPartPr>
              <p14:cNvPr id="12" name="墨迹 11"/>
              <p14:cNvContentPartPr/>
              <p14:nvPr/>
            </p14:nvContentPartPr>
            <p14:xfrm>
              <a:off x="1022350" y="2146300"/>
              <a:ext cx="12700" cy="360"/>
            </p14:xfrm>
          </p:contentPart>
        </mc:Choice>
        <mc:Fallback xmlns="">
          <p:pic>
            <p:nvPicPr>
              <p:cNvPr id="12" name="墨迹 11"/>
            </p:nvPicPr>
            <p:blipFill>
              <a:blip r:embed="rId18"/>
            </p:blipFill>
            <p:spPr>
              <a:xfrm>
                <a:off x="1022350" y="2146300"/>
                <a:ext cx="12700" cy="360"/>
              </a:xfrm>
              <a:prstGeom prst="rect"/>
            </p:spPr>
          </p:pic>
        </mc:Fallback>
      </mc:AlternateContent>
      <mc:AlternateContent xmlns:mc="http://schemas.openxmlformats.org/markup-compatibility/2006" xmlns:p14="http://schemas.microsoft.com/office/powerpoint/2010/main">
        <mc:Choice Requires="p14">
          <p:contentPart r:id="rId20" p14:bwMode="auto">
            <p14:nvContentPartPr>
              <p14:cNvPr id="13" name="墨迹 12"/>
              <p14:cNvContentPartPr/>
              <p14:nvPr/>
            </p14:nvContentPartPr>
            <p14:xfrm>
              <a:off x="1555750" y="1968500"/>
              <a:ext cx="1092200" cy="552450"/>
            </p14:xfrm>
          </p:contentPart>
        </mc:Choice>
        <mc:Fallback xmlns="">
          <p:pic>
            <p:nvPicPr>
              <p:cNvPr id="13" name="墨迹 12"/>
            </p:nvPicPr>
            <p:blipFill>
              <a:blip r:embed="rId21"/>
            </p:blipFill>
            <p:spPr>
              <a:xfrm>
                <a:off x="1555750" y="1968500"/>
                <a:ext cx="1092200" cy="552450"/>
              </a:xfrm>
              <a:prstGeom prst="rect"/>
            </p:spPr>
          </p:pic>
        </mc:Fallback>
      </mc:AlternateContent>
      <mc:AlternateContent xmlns:mc="http://schemas.openxmlformats.org/markup-compatibility/2006" xmlns:p14="http://schemas.microsoft.com/office/powerpoint/2010/main">
        <mc:Choice Requires="p14">
          <p:contentPart r:id="rId22" p14:bwMode="auto">
            <p14:nvContentPartPr>
              <p14:cNvPr id="14" name="墨迹 13"/>
              <p14:cNvContentPartPr/>
              <p14:nvPr/>
            </p14:nvContentPartPr>
            <p14:xfrm>
              <a:off x="3752850" y="2400300"/>
              <a:ext cx="12700" cy="360"/>
            </p14:xfrm>
          </p:contentPart>
        </mc:Choice>
        <mc:Fallback xmlns="">
          <p:pic>
            <p:nvPicPr>
              <p:cNvPr id="14" name="墨迹 13"/>
            </p:nvPicPr>
            <p:blipFill>
              <a:blip r:embed="rId18"/>
            </p:blipFill>
            <p:spPr>
              <a:xfrm>
                <a:off x="3752850" y="2400300"/>
                <a:ext cx="12700" cy="360"/>
              </a:xfrm>
              <a:prstGeom prst="rect"/>
            </p:spPr>
          </p:pic>
        </mc:Fallback>
      </mc:AlternateContent>
      <mc:AlternateContent xmlns:mc="http://schemas.openxmlformats.org/markup-compatibility/2006" xmlns:p14="http://schemas.microsoft.com/office/powerpoint/2010/main">
        <mc:Choice Requires="p14">
          <p:contentPart r:id="rId23" p14:bwMode="auto">
            <p14:nvContentPartPr>
              <p14:cNvPr id="15" name="墨迹 14"/>
              <p14:cNvContentPartPr/>
              <p14:nvPr/>
            </p14:nvContentPartPr>
            <p14:xfrm>
              <a:off x="3994150" y="2165350"/>
              <a:ext cx="12700" cy="360"/>
            </p14:xfrm>
          </p:contentPart>
        </mc:Choice>
        <mc:Fallback xmlns="">
          <p:pic>
            <p:nvPicPr>
              <p:cNvPr id="15" name="墨迹 14"/>
            </p:nvPicPr>
            <p:blipFill>
              <a:blip r:embed="rId18"/>
            </p:blipFill>
            <p:spPr>
              <a:xfrm>
                <a:off x="3994150" y="2165350"/>
                <a:ext cx="12700" cy="360"/>
              </a:xfrm>
              <a:prstGeom prst="rect"/>
            </p:spPr>
          </p:pic>
        </mc:Fallback>
      </mc:AlternateContent>
      <mc:AlternateContent xmlns:mc="http://schemas.openxmlformats.org/markup-compatibility/2006" xmlns:p14="http://schemas.microsoft.com/office/powerpoint/2010/main">
        <mc:Choice Requires="p14">
          <p:contentPart r:id="rId24" p14:bwMode="auto">
            <p14:nvContentPartPr>
              <p14:cNvPr id="16" name="墨迹 15"/>
              <p14:cNvContentPartPr/>
              <p14:nvPr/>
            </p14:nvContentPartPr>
            <p14:xfrm>
              <a:off x="4083050" y="2393950"/>
              <a:ext cx="1066800" cy="19050"/>
            </p14:xfrm>
          </p:contentPart>
        </mc:Choice>
        <mc:Fallback xmlns="">
          <p:pic>
            <p:nvPicPr>
              <p:cNvPr id="16" name="墨迹 15"/>
            </p:nvPicPr>
            <p:blipFill>
              <a:blip r:embed="rId25"/>
            </p:blipFill>
            <p:spPr>
              <a:xfrm>
                <a:off x="4083050" y="2393950"/>
                <a:ext cx="1066800" cy="19050"/>
              </a:xfrm>
              <a:prstGeom prst="rect"/>
            </p:spPr>
          </p:pic>
        </mc:Fallback>
      </mc:AlternateContent>
      <mc:AlternateContent xmlns:mc="http://schemas.openxmlformats.org/markup-compatibility/2006" xmlns:p14="http://schemas.microsoft.com/office/powerpoint/2010/main">
        <mc:Choice Requires="p14">
          <p:contentPart r:id="rId26" p14:bwMode="auto">
            <p14:nvContentPartPr>
              <p14:cNvPr id="17" name="墨迹 16"/>
              <p14:cNvContentPartPr/>
              <p14:nvPr/>
            </p14:nvContentPartPr>
            <p14:xfrm>
              <a:off x="3943350" y="2432050"/>
              <a:ext cx="1219200" cy="76200"/>
            </p14:xfrm>
          </p:contentPart>
        </mc:Choice>
        <mc:Fallback xmlns="">
          <p:pic>
            <p:nvPicPr>
              <p:cNvPr id="17" name="墨迹 16"/>
            </p:nvPicPr>
            <p:blipFill>
              <a:blip r:embed="rId27"/>
            </p:blipFill>
            <p:spPr>
              <a:xfrm>
                <a:off x="3943350" y="2432050"/>
                <a:ext cx="1219200" cy="76200"/>
              </a:xfrm>
              <a:prstGeom prst="rect"/>
            </p:spPr>
          </p:pic>
        </mc:Fallback>
      </mc:AlternateContent>
      <mc:AlternateContent xmlns:mc="http://schemas.openxmlformats.org/markup-compatibility/2006" xmlns:p14="http://schemas.microsoft.com/office/powerpoint/2010/main">
        <mc:Choice Requires="p14">
          <p:contentPart r:id="rId28" p14:bwMode="auto">
            <p14:nvContentPartPr>
              <p14:cNvPr id="18" name="墨迹 17"/>
              <p14:cNvContentPartPr/>
              <p14:nvPr/>
            </p14:nvContentPartPr>
            <p14:xfrm>
              <a:off x="4489450" y="2406650"/>
              <a:ext cx="425450" cy="360"/>
            </p14:xfrm>
          </p:contentPart>
        </mc:Choice>
        <mc:Fallback xmlns="">
          <p:pic>
            <p:nvPicPr>
              <p:cNvPr id="18" name="墨迹 17"/>
            </p:nvPicPr>
            <p:blipFill>
              <a:blip r:embed="rId29"/>
            </p:blipFill>
            <p:spPr>
              <a:xfrm>
                <a:off x="4489450" y="2406650"/>
                <a:ext cx="425450" cy="360"/>
              </a:xfrm>
              <a:prstGeom prst="rect"/>
            </p:spPr>
          </p:pic>
        </mc:Fallback>
      </mc:AlternateContent>
      <mc:AlternateContent xmlns:mc="http://schemas.openxmlformats.org/markup-compatibility/2006" xmlns:p14="http://schemas.microsoft.com/office/powerpoint/2010/main">
        <mc:Choice Requires="p14">
          <p:contentPart r:id="rId30" p14:bwMode="auto">
            <p14:nvContentPartPr>
              <p14:cNvPr id="19" name="墨迹 18"/>
              <p14:cNvContentPartPr/>
              <p14:nvPr/>
            </p14:nvContentPartPr>
            <p14:xfrm>
              <a:off x="4025900" y="2362200"/>
              <a:ext cx="1276350" cy="69850"/>
            </p14:xfrm>
          </p:contentPart>
        </mc:Choice>
        <mc:Fallback xmlns="">
          <p:pic>
            <p:nvPicPr>
              <p:cNvPr id="19" name="墨迹 18"/>
            </p:nvPicPr>
            <p:blipFill>
              <a:blip r:embed="rId31"/>
            </p:blipFill>
            <p:spPr>
              <a:xfrm>
                <a:off x="4025900" y="2362200"/>
                <a:ext cx="1276350" cy="69850"/>
              </a:xfrm>
              <a:prstGeom prst="rect"/>
            </p:spPr>
          </p:pic>
        </mc:Fallback>
      </mc:AlternateContent>
      <mc:AlternateContent xmlns:mc="http://schemas.openxmlformats.org/markup-compatibility/2006" xmlns:p14="http://schemas.microsoft.com/office/powerpoint/2010/main">
        <mc:Choice Requires="p14">
          <p:contentPart r:id="rId32" p14:bwMode="auto">
            <p14:nvContentPartPr>
              <p14:cNvPr id="20" name="墨迹 19"/>
              <p14:cNvContentPartPr/>
              <p14:nvPr/>
            </p14:nvContentPartPr>
            <p14:xfrm>
              <a:off x="6045200" y="2495550"/>
              <a:ext cx="958850" cy="44450"/>
            </p14:xfrm>
          </p:contentPart>
        </mc:Choice>
        <mc:Fallback xmlns="">
          <p:pic>
            <p:nvPicPr>
              <p:cNvPr id="20" name="墨迹 19"/>
            </p:nvPicPr>
            <p:blipFill>
              <a:blip r:embed="rId33"/>
            </p:blipFill>
            <p:spPr>
              <a:xfrm>
                <a:off x="6045200" y="2495550"/>
                <a:ext cx="958850" cy="44450"/>
              </a:xfrm>
              <a:prstGeom prst="rect"/>
            </p:spPr>
          </p:pic>
        </mc:Fallback>
      </mc:AlternateContent>
      <mc:AlternateContent xmlns:mc="http://schemas.openxmlformats.org/markup-compatibility/2006" xmlns:p14="http://schemas.microsoft.com/office/powerpoint/2010/main">
        <mc:Choice Requires="p14">
          <p:contentPart r:id="rId34" p14:bwMode="auto">
            <p14:nvContentPartPr>
              <p14:cNvPr id="21" name="墨迹 20"/>
              <p14:cNvContentPartPr/>
              <p14:nvPr/>
            </p14:nvContentPartPr>
            <p14:xfrm>
              <a:off x="8420100" y="1701800"/>
              <a:ext cx="1377950" cy="730250"/>
            </p14:xfrm>
          </p:contentPart>
        </mc:Choice>
        <mc:Fallback xmlns="">
          <p:pic>
            <p:nvPicPr>
              <p:cNvPr id="21" name="墨迹 20"/>
            </p:nvPicPr>
            <p:blipFill>
              <a:blip r:embed="rId35"/>
            </p:blipFill>
            <p:spPr>
              <a:xfrm>
                <a:off x="8420100" y="1701800"/>
                <a:ext cx="1377950" cy="730250"/>
              </a:xfrm>
              <a:prstGeom prst="rect"/>
            </p:spPr>
          </p:pic>
        </mc:Fallback>
      </mc:AlternateContent>
      <mc:AlternateContent xmlns:mc="http://schemas.openxmlformats.org/markup-compatibility/2006" xmlns:p14="http://schemas.microsoft.com/office/powerpoint/2010/main">
        <mc:Choice Requires="p14">
          <p:contentPart r:id="rId36" p14:bwMode="auto">
            <p14:nvContentPartPr>
              <p14:cNvPr id="22" name="墨迹 21"/>
              <p14:cNvContentPartPr/>
              <p14:nvPr/>
            </p14:nvContentPartPr>
            <p14:xfrm>
              <a:off x="8680450" y="1835150"/>
              <a:ext cx="876300" cy="603250"/>
            </p14:xfrm>
          </p:contentPart>
        </mc:Choice>
        <mc:Fallback xmlns="">
          <p:pic>
            <p:nvPicPr>
              <p:cNvPr id="22" name="墨迹 21"/>
            </p:nvPicPr>
            <p:blipFill>
              <a:blip r:embed="rId37"/>
            </p:blipFill>
            <p:spPr>
              <a:xfrm>
                <a:off x="8680450" y="1835150"/>
                <a:ext cx="876300" cy="603250"/>
              </a:xfrm>
              <a:prstGeom prst="rect"/>
            </p:spPr>
          </p:pic>
        </mc:Fallback>
      </mc:AlternateContent>
      <mc:AlternateContent xmlns:mc="http://schemas.openxmlformats.org/markup-compatibility/2006" xmlns:p14="http://schemas.microsoft.com/office/powerpoint/2010/main">
        <mc:Choice Requires="p14">
          <p:contentPart r:id="rId38" p14:bwMode="auto">
            <p14:nvContentPartPr>
              <p14:cNvPr id="23" name="墨迹 22"/>
              <p14:cNvContentPartPr/>
              <p14:nvPr/>
            </p14:nvContentPartPr>
            <p14:xfrm>
              <a:off x="9163050" y="2470150"/>
              <a:ext cx="1517650" cy="63500"/>
            </p14:xfrm>
          </p:contentPart>
        </mc:Choice>
        <mc:Fallback xmlns="">
          <p:pic>
            <p:nvPicPr>
              <p:cNvPr id="23" name="墨迹 22"/>
            </p:nvPicPr>
            <p:blipFill>
              <a:blip r:embed="rId39"/>
            </p:blipFill>
            <p:spPr>
              <a:xfrm>
                <a:off x="9163050" y="2470150"/>
                <a:ext cx="1517650" cy="63500"/>
              </a:xfrm>
              <a:prstGeom prst="rect"/>
            </p:spPr>
          </p:pic>
        </mc:Fallback>
      </mc:AlternateContent>
      <mc:AlternateContent xmlns:mc="http://schemas.openxmlformats.org/markup-compatibility/2006" xmlns:p14="http://schemas.microsoft.com/office/powerpoint/2010/main">
        <mc:Choice Requires="p14">
          <p:contentPart r:id="rId40" p14:bwMode="auto">
            <p14:nvContentPartPr>
              <p14:cNvPr id="24" name="墨迹 23"/>
              <p14:cNvContentPartPr/>
              <p14:nvPr/>
            </p14:nvContentPartPr>
            <p14:xfrm>
              <a:off x="9048750" y="2781300"/>
              <a:ext cx="1181100" cy="50800"/>
            </p14:xfrm>
          </p:contentPart>
        </mc:Choice>
        <mc:Fallback xmlns="">
          <p:pic>
            <p:nvPicPr>
              <p:cNvPr id="24" name="墨迹 23"/>
            </p:nvPicPr>
            <p:blipFill>
              <a:blip r:embed="rId41"/>
            </p:blipFill>
            <p:spPr>
              <a:xfrm>
                <a:off x="9048750" y="2781300"/>
                <a:ext cx="1181100" cy="50800"/>
              </a:xfrm>
              <a:prstGeom prst="rect"/>
            </p:spPr>
          </p:pic>
        </mc:Fallback>
      </mc:AlternateContent>
      <mc:AlternateContent xmlns:mc="http://schemas.openxmlformats.org/markup-compatibility/2006" xmlns:p14="http://schemas.microsoft.com/office/powerpoint/2010/main">
        <mc:Choice Requires="p14">
          <p:contentPart r:id="rId42" p14:bwMode="auto">
            <p14:nvContentPartPr>
              <p14:cNvPr id="25" name="墨迹 24"/>
              <p14:cNvContentPartPr/>
              <p14:nvPr/>
            </p14:nvContentPartPr>
            <p14:xfrm>
              <a:off x="927100" y="2813050"/>
              <a:ext cx="2330450" cy="158750"/>
            </p14:xfrm>
          </p:contentPart>
        </mc:Choice>
        <mc:Fallback xmlns="">
          <p:pic>
            <p:nvPicPr>
              <p:cNvPr id="25" name="墨迹 24"/>
            </p:nvPicPr>
            <p:blipFill>
              <a:blip r:embed="rId43"/>
            </p:blipFill>
            <p:spPr>
              <a:xfrm>
                <a:off x="927100" y="2813050"/>
                <a:ext cx="2330450" cy="158750"/>
              </a:xfrm>
              <a:prstGeom prst="rect"/>
            </p:spPr>
          </p:pic>
        </mc:Fallback>
      </mc:AlternateContent>
      <mc:AlternateContent xmlns:mc="http://schemas.openxmlformats.org/markup-compatibility/2006" xmlns:p14="http://schemas.microsoft.com/office/powerpoint/2010/main">
        <mc:Choice Requires="p14">
          <p:contentPart r:id="rId44" p14:bwMode="auto">
            <p14:nvContentPartPr>
              <p14:cNvPr id="26" name="墨迹 25"/>
              <p14:cNvContentPartPr/>
              <p14:nvPr/>
            </p14:nvContentPartPr>
            <p14:xfrm>
              <a:off x="1136650" y="3016250"/>
              <a:ext cx="1911350" cy="114300"/>
            </p14:xfrm>
          </p:contentPart>
        </mc:Choice>
        <mc:Fallback xmlns="">
          <p:pic>
            <p:nvPicPr>
              <p:cNvPr id="26" name="墨迹 25"/>
            </p:nvPicPr>
            <p:blipFill>
              <a:blip r:embed="rId45"/>
            </p:blipFill>
            <p:spPr>
              <a:xfrm>
                <a:off x="1136650" y="3016250"/>
                <a:ext cx="1911350" cy="114300"/>
              </a:xfrm>
              <a:prstGeom prst="rect"/>
            </p:spPr>
          </p:pic>
        </mc:Fallback>
      </mc:AlternateContent>
      <mc:AlternateContent xmlns:mc="http://schemas.openxmlformats.org/markup-compatibility/2006" xmlns:p14="http://schemas.microsoft.com/office/powerpoint/2010/main">
        <mc:Choice Requires="p14">
          <p:contentPart r:id="rId46" p14:bwMode="auto">
            <p14:nvContentPartPr>
              <p14:cNvPr id="27" name="墨迹 26"/>
              <p14:cNvContentPartPr/>
              <p14:nvPr/>
            </p14:nvContentPartPr>
            <p14:xfrm>
              <a:off x="3587750" y="2660650"/>
              <a:ext cx="2089150" cy="419100"/>
            </p14:xfrm>
          </p:contentPart>
        </mc:Choice>
        <mc:Fallback xmlns="">
          <p:pic>
            <p:nvPicPr>
              <p:cNvPr id="27" name="墨迹 26"/>
            </p:nvPicPr>
            <p:blipFill>
              <a:blip r:embed="rId47"/>
            </p:blipFill>
            <p:spPr>
              <a:xfrm>
                <a:off x="3587750" y="2660650"/>
                <a:ext cx="2089150" cy="419100"/>
              </a:xfrm>
              <a:prstGeom prst="rect"/>
            </p:spPr>
          </p:pic>
        </mc:Fallback>
      </mc:AlternateContent>
      <mc:AlternateContent xmlns:mc="http://schemas.openxmlformats.org/markup-compatibility/2006" xmlns:p14="http://schemas.microsoft.com/office/powerpoint/2010/main">
        <mc:Choice Requires="p14">
          <p:contentPart r:id="rId48" p14:bwMode="auto">
            <p14:nvContentPartPr>
              <p14:cNvPr id="28" name="墨迹 27"/>
              <p14:cNvContentPartPr/>
              <p14:nvPr/>
            </p14:nvContentPartPr>
            <p14:xfrm>
              <a:off x="3949700" y="3124200"/>
              <a:ext cx="361950" cy="273050"/>
            </p14:xfrm>
          </p:contentPart>
        </mc:Choice>
        <mc:Fallback xmlns="">
          <p:pic>
            <p:nvPicPr>
              <p:cNvPr id="28" name="墨迹 27"/>
            </p:nvPicPr>
            <p:blipFill>
              <a:blip r:embed="rId49"/>
            </p:blipFill>
            <p:spPr>
              <a:xfrm>
                <a:off x="3949700" y="3124200"/>
                <a:ext cx="361950" cy="273050"/>
              </a:xfrm>
              <a:prstGeom prst="rect"/>
            </p:spPr>
          </p:pic>
        </mc:Fallback>
      </mc:AlternateContent>
      <mc:AlternateContent xmlns:mc="http://schemas.openxmlformats.org/markup-compatibility/2006" xmlns:p14="http://schemas.microsoft.com/office/powerpoint/2010/main">
        <mc:Choice Requires="p14">
          <p:contentPart r:id="rId50" p14:bwMode="auto">
            <p14:nvContentPartPr>
              <p14:cNvPr id="29" name="墨迹 28"/>
              <p14:cNvContentPartPr/>
              <p14:nvPr/>
            </p14:nvContentPartPr>
            <p14:xfrm>
              <a:off x="4159250" y="3378200"/>
              <a:ext cx="57150" cy="317500"/>
            </p14:xfrm>
          </p:contentPart>
        </mc:Choice>
        <mc:Fallback xmlns="">
          <p:pic>
            <p:nvPicPr>
              <p:cNvPr id="29" name="墨迹 28"/>
            </p:nvPicPr>
            <p:blipFill>
              <a:blip r:embed="rId51"/>
            </p:blipFill>
            <p:spPr>
              <a:xfrm>
                <a:off x="4159250" y="3378200"/>
                <a:ext cx="57150" cy="317500"/>
              </a:xfrm>
              <a:prstGeom prst="rect"/>
            </p:spPr>
          </p:pic>
        </mc:Fallback>
      </mc:AlternateContent>
      <mc:AlternateContent xmlns:mc="http://schemas.openxmlformats.org/markup-compatibility/2006" xmlns:p14="http://schemas.microsoft.com/office/powerpoint/2010/main">
        <mc:Choice Requires="p14">
          <p:contentPart r:id="rId52" p14:bwMode="auto">
            <p14:nvContentPartPr>
              <p14:cNvPr id="30" name="墨迹 29"/>
              <p14:cNvContentPartPr/>
              <p14:nvPr/>
            </p14:nvContentPartPr>
            <p14:xfrm>
              <a:off x="4292600" y="3175000"/>
              <a:ext cx="177800" cy="476250"/>
            </p14:xfrm>
          </p:contentPart>
        </mc:Choice>
        <mc:Fallback xmlns="">
          <p:pic>
            <p:nvPicPr>
              <p:cNvPr id="30" name="墨迹 29"/>
            </p:nvPicPr>
            <p:blipFill>
              <a:blip r:embed="rId53"/>
            </p:blipFill>
            <p:spPr>
              <a:xfrm>
                <a:off x="4292600" y="3175000"/>
                <a:ext cx="177800" cy="476250"/>
              </a:xfrm>
              <a:prstGeom prst="rect"/>
            </p:spPr>
          </p:pic>
        </mc:Fallback>
      </mc:AlternateContent>
      <mc:AlternateContent xmlns:mc="http://schemas.openxmlformats.org/markup-compatibility/2006" xmlns:p14="http://schemas.microsoft.com/office/powerpoint/2010/main">
        <mc:Choice Requires="p14">
          <p:contentPart r:id="rId54" p14:bwMode="auto">
            <p14:nvContentPartPr>
              <p14:cNvPr id="31" name="墨迹 30"/>
              <p14:cNvContentPartPr/>
              <p14:nvPr/>
            </p14:nvContentPartPr>
            <p14:xfrm>
              <a:off x="4375150" y="3517900"/>
              <a:ext cx="222250" cy="88900"/>
            </p14:xfrm>
          </p:contentPart>
        </mc:Choice>
        <mc:Fallback xmlns="">
          <p:pic>
            <p:nvPicPr>
              <p:cNvPr id="31" name="墨迹 30"/>
            </p:nvPicPr>
            <p:blipFill>
              <a:blip r:embed="rId55"/>
            </p:blipFill>
            <p:spPr>
              <a:xfrm>
                <a:off x="4375150" y="3517900"/>
                <a:ext cx="222250" cy="88900"/>
              </a:xfrm>
              <a:prstGeom prst="rect"/>
            </p:spPr>
          </p:pic>
        </mc:Fallback>
      </mc:AlternateContent>
    </p:spTree>
    <p:custDataLst>
      <p:tags r:id="rId56"/>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081_1*b*1"/>
  <p:tag name="KSO_WM_TEMPLATE_CATEGORY" val="custom"/>
  <p:tag name="KSO_WM_TEMPLATE_INDEX" val="20205081"/>
  <p:tag name="KSO_WM_UNIT_LAYERLEVEL" val="1"/>
  <p:tag name="KSO_WM_TAG_VERSION" val="1.0"/>
  <p:tag name="KSO_WM_BEAUTIFY_FLAG" val="#wm#"/>
</p:tagLst>
</file>

<file path=ppt/tags/tag6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p="http://schemas.openxmlformats.org/presentationml/2006/main">
  <p:tag name="KSO_WM_BEAUTIFY_FLAG" val="#wm#"/>
  <p:tag name="KSO_WM_TEMPLATE_CATEGORY" val="custom"/>
  <p:tag name="KSO_WM_TEMPLATE_INDEX" val="20205081"/>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p="http://schemas.openxmlformats.org/presentationml/2006/main">
  <p:tag name="KSO_WM_BEAUTIFY_FLAG" val="#wm#"/>
  <p:tag name="KSO_WM_TEMPLATE_CATEGORY" val="custom"/>
  <p:tag name="KSO_WM_TEMPLATE_INDEX" val="20205081"/>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530</Words>
  <Application>WPS 演示</Application>
  <PresentationFormat>宽屏</PresentationFormat>
  <Paragraphs>40</Paragraphs>
  <Slides>6</Slides>
  <Notes>4</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6</vt:i4>
      </vt:variant>
    </vt:vector>
  </HeadingPairs>
  <TitlesOfParts>
    <vt:vector size="14" baseType="lpstr">
      <vt:lpstr>Arial</vt:lpstr>
      <vt:lpstr>宋体</vt:lpstr>
      <vt:lpstr>Wingdings</vt:lpstr>
      <vt:lpstr>Wingdings</vt:lpstr>
      <vt:lpstr>微软雅黑</vt:lpstr>
      <vt:lpstr>Arial Unicode MS</vt:lpstr>
      <vt:lpstr>Calibri</vt:lpstr>
      <vt:lpstr>WPS</vt:lpstr>
      <vt:lpstr>新增值税的10大变化</vt:lpstr>
      <vt:lpstr>视同销售，内部销售，混合销售</vt:lpstr>
      <vt:lpstr>税率与抵扣的变化</vt:lpstr>
      <vt:lpstr>新规和新门槛</vt:lpstr>
      <vt:lpstr>会计的新职责</vt:lpstr>
      <vt:lpstr>立即行动清单</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高玉婷，专业总账会计培训，代账</cp:lastModifiedBy>
  <cp:revision>162</cp:revision>
  <dcterms:created xsi:type="dcterms:W3CDTF">2019-06-19T02:08:00Z</dcterms:created>
  <dcterms:modified xsi:type="dcterms:W3CDTF">2026-01-09T09:38:05Z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2052-12.1.0.24034</vt:lpwstr>
  </property>
  <property fmtid="{D5CDD505-2E9C-101B-9397-08002B2CF9AE}" pid="3" name="ICV">
    <vt:lpwstr>030396F59FEA4CB99B0E08D11CE04EFD_13</vt:lpwstr>
  </property>
</Properties>
</file>