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ink/ink1.xml" ContentType="application/inkml+xml"/>
  <Override PartName="/ppt/ink/ink10.xml" ContentType="application/inkml+xml"/>
  <Override PartName="/ppt/ink/ink100.xml" ContentType="application/inkml+xml"/>
  <Override PartName="/ppt/ink/ink101.xml" ContentType="application/inkml+xml"/>
  <Override PartName="/ppt/ink/ink102.xml" ContentType="application/inkml+xml"/>
  <Override PartName="/ppt/ink/ink103.xml" ContentType="application/inkml+xml"/>
  <Override PartName="/ppt/ink/ink104.xml" ContentType="application/inkml+xml"/>
  <Override PartName="/ppt/ink/ink105.xml" ContentType="application/inkml+xml"/>
  <Override PartName="/ppt/ink/ink106.xml" ContentType="application/inkml+xml"/>
  <Override PartName="/ppt/ink/ink107.xml" ContentType="application/inkml+xml"/>
  <Override PartName="/ppt/ink/ink108.xml" ContentType="application/inkml+xml"/>
  <Override PartName="/ppt/ink/ink109.xml" ContentType="application/inkml+xml"/>
  <Override PartName="/ppt/ink/ink11.xml" ContentType="application/inkml+xml"/>
  <Override PartName="/ppt/ink/ink110.xml" ContentType="application/inkml+xml"/>
  <Override PartName="/ppt/ink/ink111.xml" ContentType="application/inkml+xml"/>
  <Override PartName="/ppt/ink/ink112.xml" ContentType="application/inkml+xml"/>
  <Override PartName="/ppt/ink/ink113.xml" ContentType="application/inkml+xml"/>
  <Override PartName="/ppt/ink/ink114.xml" ContentType="application/inkml+xml"/>
  <Override PartName="/ppt/ink/ink115.xml" ContentType="application/inkml+xml"/>
  <Override PartName="/ppt/ink/ink116.xml" ContentType="application/inkml+xml"/>
  <Override PartName="/ppt/ink/ink117.xml" ContentType="application/inkml+xml"/>
  <Override PartName="/ppt/ink/ink118.xml" ContentType="application/inkml+xml"/>
  <Override PartName="/ppt/ink/ink119.xml" ContentType="application/inkml+xml"/>
  <Override PartName="/ppt/ink/ink12.xml" ContentType="application/inkml+xml"/>
  <Override PartName="/ppt/ink/ink120.xml" ContentType="application/inkml+xml"/>
  <Override PartName="/ppt/ink/ink121.xml" ContentType="application/inkml+xml"/>
  <Override PartName="/ppt/ink/ink122.xml" ContentType="application/inkml+xml"/>
  <Override PartName="/ppt/ink/ink123.xml" ContentType="application/inkml+xml"/>
  <Override PartName="/ppt/ink/ink124.xml" ContentType="application/inkml+xml"/>
  <Override PartName="/ppt/ink/ink125.xml" ContentType="application/inkml+xml"/>
  <Override PartName="/ppt/ink/ink126.xml" ContentType="application/inkml+xml"/>
  <Override PartName="/ppt/ink/ink127.xml" ContentType="application/inkml+xml"/>
  <Override PartName="/ppt/ink/ink128.xml" ContentType="application/inkml+xml"/>
  <Override PartName="/ppt/ink/ink129.xml" ContentType="application/inkml+xml"/>
  <Override PartName="/ppt/ink/ink13.xml" ContentType="application/inkml+xml"/>
  <Override PartName="/ppt/ink/ink130.xml" ContentType="application/inkml+xml"/>
  <Override PartName="/ppt/ink/ink131.xml" ContentType="application/inkml+xml"/>
  <Override PartName="/ppt/ink/ink132.xml" ContentType="application/inkml+xml"/>
  <Override PartName="/ppt/ink/ink133.xml" ContentType="application/inkml+xml"/>
  <Override PartName="/ppt/ink/ink134.xml" ContentType="application/inkml+xml"/>
  <Override PartName="/ppt/ink/ink135.xml" ContentType="application/inkml+xml"/>
  <Override PartName="/ppt/ink/ink136.xml" ContentType="application/inkml+xml"/>
  <Override PartName="/ppt/ink/ink137.xml" ContentType="application/inkml+xml"/>
  <Override PartName="/ppt/ink/ink138.xml" ContentType="application/inkml+xml"/>
  <Override PartName="/ppt/ink/ink139.xml" ContentType="application/inkml+xml"/>
  <Override PartName="/ppt/ink/ink14.xml" ContentType="application/inkml+xml"/>
  <Override PartName="/ppt/ink/ink140.xml" ContentType="application/inkml+xml"/>
  <Override PartName="/ppt/ink/ink141.xml" ContentType="application/inkml+xml"/>
  <Override PartName="/ppt/ink/ink142.xml" ContentType="application/inkml+xml"/>
  <Override PartName="/ppt/ink/ink143.xml" ContentType="application/inkml+xml"/>
  <Override PartName="/ppt/ink/ink144.xml" ContentType="application/inkml+xml"/>
  <Override PartName="/ppt/ink/ink145.xml" ContentType="application/inkml+xml"/>
  <Override PartName="/ppt/ink/ink146.xml" ContentType="application/inkml+xml"/>
  <Override PartName="/ppt/ink/ink147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.xml" ContentType="application/inkml+xml"/>
  <Override PartName="/ppt/ink/ink40.xml" ContentType="application/inkml+xml"/>
  <Override PartName="/ppt/ink/ink41.xml" ContentType="application/inkml+xml"/>
  <Override PartName="/ppt/ink/ink42.xml" ContentType="application/inkml+xml"/>
  <Override PartName="/ppt/ink/ink43.xml" ContentType="application/inkml+xml"/>
  <Override PartName="/ppt/ink/ink44.xml" ContentType="application/inkml+xml"/>
  <Override PartName="/ppt/ink/ink45.xml" ContentType="application/inkml+xml"/>
  <Override PartName="/ppt/ink/ink46.xml" ContentType="application/inkml+xml"/>
  <Override PartName="/ppt/ink/ink47.xml" ContentType="application/inkml+xml"/>
  <Override PartName="/ppt/ink/ink48.xml" ContentType="application/inkml+xml"/>
  <Override PartName="/ppt/ink/ink49.xml" ContentType="application/inkml+xml"/>
  <Override PartName="/ppt/ink/ink5.xml" ContentType="application/inkml+xml"/>
  <Override PartName="/ppt/ink/ink50.xml" ContentType="application/inkml+xml"/>
  <Override PartName="/ppt/ink/ink51.xml" ContentType="application/inkml+xml"/>
  <Override PartName="/ppt/ink/ink52.xml" ContentType="application/inkml+xml"/>
  <Override PartName="/ppt/ink/ink53.xml" ContentType="application/inkml+xml"/>
  <Override PartName="/ppt/ink/ink54.xml" ContentType="application/inkml+xml"/>
  <Override PartName="/ppt/ink/ink55.xml" ContentType="application/inkml+xml"/>
  <Override PartName="/ppt/ink/ink56.xml" ContentType="application/inkml+xml"/>
  <Override PartName="/ppt/ink/ink57.xml" ContentType="application/inkml+xml"/>
  <Override PartName="/ppt/ink/ink58.xml" ContentType="application/inkml+xml"/>
  <Override PartName="/ppt/ink/ink59.xml" ContentType="application/inkml+xml"/>
  <Override PartName="/ppt/ink/ink6.xml" ContentType="application/inkml+xml"/>
  <Override PartName="/ppt/ink/ink60.xml" ContentType="application/inkml+xml"/>
  <Override PartName="/ppt/ink/ink61.xml" ContentType="application/inkml+xml"/>
  <Override PartName="/ppt/ink/ink62.xml" ContentType="application/inkml+xml"/>
  <Override PartName="/ppt/ink/ink63.xml" ContentType="application/inkml+xml"/>
  <Override PartName="/ppt/ink/ink64.xml" ContentType="application/inkml+xml"/>
  <Override PartName="/ppt/ink/ink65.xml" ContentType="application/inkml+xml"/>
  <Override PartName="/ppt/ink/ink66.xml" ContentType="application/inkml+xml"/>
  <Override PartName="/ppt/ink/ink67.xml" ContentType="application/inkml+xml"/>
  <Override PartName="/ppt/ink/ink68.xml" ContentType="application/inkml+xml"/>
  <Override PartName="/ppt/ink/ink69.xml" ContentType="application/inkml+xml"/>
  <Override PartName="/ppt/ink/ink7.xml" ContentType="application/inkml+xml"/>
  <Override PartName="/ppt/ink/ink70.xml" ContentType="application/inkml+xml"/>
  <Override PartName="/ppt/ink/ink71.xml" ContentType="application/inkml+xml"/>
  <Override PartName="/ppt/ink/ink72.xml" ContentType="application/inkml+xml"/>
  <Override PartName="/ppt/ink/ink73.xml" ContentType="application/inkml+xml"/>
  <Override PartName="/ppt/ink/ink74.xml" ContentType="application/inkml+xml"/>
  <Override PartName="/ppt/ink/ink75.xml" ContentType="application/inkml+xml"/>
  <Override PartName="/ppt/ink/ink76.xml" ContentType="application/inkml+xml"/>
  <Override PartName="/ppt/ink/ink77.xml" ContentType="application/inkml+xml"/>
  <Override PartName="/ppt/ink/ink78.xml" ContentType="application/inkml+xml"/>
  <Override PartName="/ppt/ink/ink79.xml" ContentType="application/inkml+xml"/>
  <Override PartName="/ppt/ink/ink8.xml" ContentType="application/inkml+xml"/>
  <Override PartName="/ppt/ink/ink80.xml" ContentType="application/inkml+xml"/>
  <Override PartName="/ppt/ink/ink81.xml" ContentType="application/inkml+xml"/>
  <Override PartName="/ppt/ink/ink82.xml" ContentType="application/inkml+xml"/>
  <Override PartName="/ppt/ink/ink83.xml" ContentType="application/inkml+xml"/>
  <Override PartName="/ppt/ink/ink84.xml" ContentType="application/inkml+xml"/>
  <Override PartName="/ppt/ink/ink85.xml" ContentType="application/inkml+xml"/>
  <Override PartName="/ppt/ink/ink86.xml" ContentType="application/inkml+xml"/>
  <Override PartName="/ppt/ink/ink87.xml" ContentType="application/inkml+xml"/>
  <Override PartName="/ppt/ink/ink88.xml" ContentType="application/inkml+xml"/>
  <Override PartName="/ppt/ink/ink89.xml" ContentType="application/inkml+xml"/>
  <Override PartName="/ppt/ink/ink9.xml" ContentType="application/inkml+xml"/>
  <Override PartName="/ppt/ink/ink90.xml" ContentType="application/inkml+xml"/>
  <Override PartName="/ppt/ink/ink91.xml" ContentType="application/inkml+xml"/>
  <Override PartName="/ppt/ink/ink92.xml" ContentType="application/inkml+xml"/>
  <Override PartName="/ppt/ink/ink93.xml" ContentType="application/inkml+xml"/>
  <Override PartName="/ppt/ink/ink94.xml" ContentType="application/inkml+xml"/>
  <Override PartName="/ppt/ink/ink95.xml" ContentType="application/inkml+xml"/>
  <Override PartName="/ppt/ink/ink96.xml" ContentType="application/inkml+xml"/>
  <Override PartName="/ppt/ink/ink97.xml" ContentType="application/inkml+xml"/>
  <Override PartName="/ppt/ink/ink98.xml" ContentType="application/inkml+xml"/>
  <Override PartName="/ppt/ink/ink99.xml" ContentType="application/inkml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256" r:id="rId3"/>
    <p:sldId id="262" r:id="rId4"/>
    <p:sldId id="261" r:id="rId6"/>
    <p:sldId id="260" r:id="rId7"/>
    <p:sldId id="259" r:id="rId8"/>
    <p:sldId id="258" r:id="rId9"/>
    <p:sldId id="257" r:id="rId10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3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99" d="100"/>
          <a:sy n="99" d="100"/>
        </p:scale>
        <p:origin x="84" y="582"/>
      </p:cViewPr>
      <p:guideLst>
        <p:guide orient="horz" pos="2160"/>
        <p:guide pos="3838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863.000 846.000,'0.009'0.000,"0.015"0.000,0.016 0.000,0.015 0.000,0.014 0.000,0.012 0.000,0.009 0.000,0.007 0.000,0.004 0.000,0.004 0.000,0.002 0.000,0.001 0.000,0.001 0.000,-0.001 0.000,0.000 0.000,0.000 0.000,-0.001 0.000,-0.000 0.000,-0.001 0.000,0.000 0.000,-0.001 0.000,0.001 0.000,-0.001 0.000,0.001 0.000,-0.001 0.000,-0.000 0.000,0.000 0.000,0.000 0.000,0.001 0.000,-0.001 0.000,0.000 0.000,0.000 0.000,0.000 0.000,0.001 0.000,-0.001 0.000,0.000 0.000,0.000 0.000,0.001 0.000,0.028 0.000,0.136 0.000,-0.146 0.000,1.508 0.000,0.576 0.000,0.281 0.000,0.074 0.000,-2.066 0.000,0.025 0.006,2.815 0.174,0.142 0.078,-0.162 0.029,-0.336-0.006,-0.419-0.027,-0.437-0.036,-0.412-0.040,-0.365-0.040,-0.304-0.036,-0.244-0.031,-0.184-0.024,-0.134-0.019,-0.092-0.015,-0.195-0.009,-0.017 0.000,2.705 0.059,1.484 0.026,0.957 0.015,0.541 0.004,1.774 0.024,-0.456-0.013,-0.809-0.020,-0.956-0.020,-0.965-0.018,-3.620-0.054,0.025-0.005,4.109-0.140,0.214-0.082,-0.097-0.037,-0.290-0.004,-0.390 0.016,-0.428 0.028,-0.418 0.035,-2.848 0.144,4.101-0.192,0.407-0.004,-0.093 0.016,-0.404 0.026,-0.565 0.033,-0.624 0.032,-0.614 0.030,-2.323 0.077,3.388-0.137,0.437-0.017,0.136 0.004,-0.062 0.016,-0.040 0.027,-0.193 0.023,-0.411 0.022,-0.523 0.020,-0.555 0.017,-0.535 0.015,-0.482 0.011,-0.413 0.009,-0.340 0.006,-0.792 0.004,1.423 0.001,0.353 0.003,0.178 0.001,0.053 0.000,-0.032 0.001,-0.082-0.001,-1.673-0.004,2.153 0.003,0.115 0.000,-0.026-0.002,-0.111 0.000,-2.071-0.001,2.466 0.000,0.090 0.000,-0.136-0.001,-0.267 0.000,-0.331 0.000,-0.342 0.000,-0.327 0.000,-1.303 0.000,1.778 0.000,0.512 0.000,0.469 0.000,-0.008-0.001,-0.178 0.001,-0.280 0.000,-0.325 0.000,-0.332 0.000,-0.313 0.000,-1.326 0.000,0.423 0.000,1.854 0.000,0.129 0.000,-0.123 0.000,-0.262 0.000,-1.933 0.000,1.540 0.000,-0.183 0.000,-0.230 0.000,-0.245 0.000,-0.239 0.000,-0.218 0.000,-0.676 0.000,0.690 0.000,-0.108 0.000,-0.120 0.000,-0.116 0.000,-0.103 0.000,-0.086 0.000,-0.070 0.000,-0.057 0.000,-0.019 0.000,-0.009 0.000,0.000 0.000,0.007 0.000,0.007 0.000,0.011 0.000,0.010 0.000,-0.164-0.003,0.295-0.070,0.068-0.035,0.029-0.016,0.002-0.002,-0.016 0.005,-0.027 0.013,0.110 0.000,-0.009 0.023,-0.041 0.021,-0.052 0.018,-0.059 0.015,-0.053 0.012,-0.049 0.009,-0.039 0.007,-0.161 0.002,0.012 0.003,0.675 0.089,0.292 0.055,0.165 0.038,0.072 0.024,0.006 0.012,-0.037 0.005,-0.167-0.037,-0.001-0.017,0.007-0.021,0.016-0.022,-0.316-0.048,-0.506-0.055,1.288 0.074,0.022-0.028,-0.079-0.024,-0.137-0.017,-0.161-0.015,-0.971-0.009,1.196 0.251,0.072 0.121,-0.035 0.045,-0.100-0.007,-0.117-0.016,-0.188-0.043,-0.189-0.050,-0.170-0.045,-0.145-0.042,-0.117-0.035,-0.088-0.027,-0.066-0.021,-0.044-0.015,0.107-0.027,0.074-0.017,0.034-0.017,0.009-0.016,-0.095-0.017,-0.003-0.007,-0.004-0.007,-0.171-0.008,0.274 0.001,0.004-0.004,-0.012-0.003,-0.024-0.002,-0.031-0.002,0.013-0.001,-0.057-0.001,-0.055 0.002,-0.049-0.001,-0.042 0.002,-0.034 0.000,-0.026 0.001,-0.018 0.001,-0.014 0.000,0.002-0.035,0.026-0.054,0.032-0.065,0.036-0.066,0.035-0.062,0.031-0.056,0.028-0.047,0.022-0.039,-0.170 0.239,0.335-0.326,0.047-0.021,0.000 0.006,-0.027 0.024,-0.046 0.032,-0.053 0.037,-0.055 0.038,-0.051 0.033,-0.240 0.284,0.442-0.716,0.099-0.298,0.045-0.208,-0.045-0.010,-0.053 0.021,-0.073 0.075,-0.080 0.104,-0.079 0.116,-0.071-0.366,-0.068-0.141,-0.056 0.005,-0.045 0.099,-0.036 0.153,-0.025 0.179,-0.020 0.181,-0.011 0.171,-0.006-0.266,-0.003-0.155,-0.001-0.045,0.001 0.029,0.001 0.080,0.014 0.838,-0.014-1.063,0.004 0.076,0.004 0.125,0.002 0.144,0.003 0.141,0.002 0.129,0.002 0.553,0.000-0.752,0.000-0.095,0.001-0.036,0.001 0.000,-0.001 0.011,0.001 0.012,0.000 0.071,-0.001 0.105,0.001 0.116,-0.001 0.118,0.001 0.107,-0.001 0.096,-0.003 0.292,-0.044-0.274,-0.041-0.113,-0.163-0.573,-0.055-0.079,-0.022 0.027,0.001 0.091,0.015 0.124,0.022 0.136,0.026 0.132,-0.052-0.437,-0.020-0.215,0.003-0.059,0.016 0.043,0.025 0.104,0.026 0.136,0.027 0.144,0.139 0.560,0.046 0.163,-0.290-0.723,-0.079-0.055,-0.114-0.145,0.005 0.076,0.037 0.110,0.054 0.126,0.060 0.122,0.060 0.112,0.053 0.096,0.047 0.079,0.037 0.061,0.144 0.251,-0.007-0.007,-0.535-0.700,-0.190-0.210,-0.090-0.083,-0.022-0.001,0.085 0.082,0.015 0.025,0.045 0.080,0.061 0.110,0.084 0.133,0.076 0.120,0.072 0.112,0.066 0.101,0.058 0.086,0.048 0.072,0.211 0.111,-0.663-0.296,-0.219-0.090,-0.083-0.033,0.010 0.005,0.067 0.029,0.099 0.041,0.110 0.048,0.111 0.046,0.101 0.042,-0.515-0.151,-0.292-0.069,-0.150-0.020,-0.049 0.013,0.015 0.031,0.207 0.066,-0.011 0.008,0.048 0.025,-0.266-0.020,-0.133 0.006,-0.037 0.025,-0.346-0.079,0.072 0.012,0.164 0.037,0.212 0.049,0.227 0.055,0.219 0.054,0.199 0.047,0.170 0.044,0.635 0.087,-1.424-0.050,-0.368 0.031,-0.127 0.022,0.033 0.015,0.128 0.008,1.536-0.007,-2.074-0.062,-0.437-0.033,-0.255-0.016,-0.910-0.034,-0.027-0.014,0.242-0.007,0.388-0.006,0.443-0.003,0.444-0.001,-0.346 0.020,-0.082 0.021,0.150 0.023,0.282 0.024,0.344 0.021,0.356 0.020,0.336 0.015,1.209 0.028,-2.373-0.014,-0.362 0.010,0.033 0.007,0.269 0.004,0.392 0.003,0.430 0.001,0.418-0.001,-0.093 0.000,-0.095 0.000,0.028-0.002,0.104 0.000,0.146-0.000,0.557-0.002,-0.426 0.022,0.076 0.033,0.086 0.041,-0.162 0.104,0.031 0.047,0.103 0.012,0.140-0.011,0.155-0.026,0.151-0.033,0.140-0.034,0.457-0.124,-0.825 0.351,-0.155 0.117,-0.026 0.051,0.058 0.004,0.104-0.027,0.127-0.042,0.128-0.050,0.122-0.049,0.105-0.046,0.089-0.040,-0.493 0.265,-0.354 0.221,-0.217 0.159,-0.113 0.108,1.225-0.829,-1.873 1.066,-0.148-0.001,0.072-0.093,0.204-0.141,0.272-0.162,0.295-0.163,0.286-0.151,0.258-0.130,0.221-0.110,0.144-0.038,0.284-0.148,-0.936 0.527,-0.198 0.169,-0.080 0.100,0.000 0.051,0.048 0.015,0.073-0.007,1.160-0.823,-1.154 0.900,0.120-0.060,0.180-0.127,0.198-0.157,0.193-0.161,0.171-0.149,0.144-0.129,0.114-0.104,0.086-0.082,0.061-0.058,-0.043 0.083,-0.121 0.169,-0.153 0.208,0.361-0.405,-0.667 0.754,-0.078 0.091,0.017-0.020,0.074-0.086,0.105-0.120,0.112-0.128,0.108-0.124,0.097-0.110,0.081-0.093,0.064-0.074,0.049-0.057,0.035-0.039,0.025-0.028,-0.277 0.408,-0.838 1.201,-0.334 0.507,-0.125 0.214,0.022 0.008,0.115-0.127,0.167-0.206,0.200-0.333,0.073-0.124,0.094-0.145,0.105-0.153,-0.034 0.240,0.118-0.060,0.131-0.130,0.132-0.169,0.123-0.183,0.107-0.177,0.074-0.133,0.060-0.132,0.037-0.103,0.021-0.077,0.009-0.055,0.002-0.037,0.000 0.006,0.015-0.005,0.015 0.004,0.015 0.010,0.014 0.011,0.014-0.056,0.008-0.003,0.005-0.003,0.004-0.004,0.004-0.087,0.002 0.013,0.001 0.154,0.002-0.001,0.001-0.016,0.001-0.025,-0.001-0.029,0.001-0.028,-0.002-0.026,0.001 0.187,-0.001 0.143,-0.001 0.038,0.000-0.013,0.000-0.042,0.000-0.058,-0.001-0.062,0.000 0.084,0.000 0.033,0.000-0.010,0.000-0.036,0.000-0.049,-0.001-0.056,0.001-0.054,0.010-0.051,0.016-0.022,0.018-0.013,0.018-0.005,0.019 0.000,0.015 0.002,0.014 0.005,-0.011-0.021,-0.004 0.012,-0.010 0.011,0.019 0.069,0.000-0.014,0.003-0.022,0.007-0.026,0.005-0.026,0.006-0.023,0.004-0.020,0.002-0.027,-0.006-0.033,-0.007-0.031,-0.007-0.027,-0.009-0.024,-0.005-0.018,-0.007-0.014,-0.003-0.009,-0.003-0.007,-0.003-0.004,-0.001-0.002,-0.001 0.000,-0.001 0.000,0.001 0.000,-0.001 0.001,0.001 0.001,0.000 0.002,0.000-0.000,0.001 0.000,-0.001 0.001,0.001 0.001,0.000 0.000,-0.001 0.000,0.001 0.000,0.000 0.000,0.033 0.014,0.054 0.022,0.061 0.023,0.060 0.025,0.056 0.021,0.046 0.019,-0.311-0.101,0.661 0.097,0.179-0.010,0.071-0.016,-0.003-0.016,-0.049-0.017,-0.557-0.028,0.747 0.080,0.147 0.020,0.052 0.006,-0.013-0.006,0.120 0.010,-0.184-0.022,-0.211-0.023,-0.210-0.022,-0.193-0.021,-0.164-0.017,-0.136-0.013,-0.104-0.011,-0.078-0.008,-0.055-0.005,-0.034-0.003,-0.022-0.002,-0.010-0.001,0.015 0.000,0.032 0.001,0.038 0.000,0.041 0.001,0.039 0.000,0.035 0.001,0.030-0.000,0.024 0.001,0.019 0.001,0.035-0.001,0.030 0.001,0.028 0.000,0.027 0.000,0.022 0.000,0.018 0.000,0.013 0.000,0.011 0.001,-0.383-0.001,0.017 0.000,0.806 0.000,0.428 0.000,0.851 0.000,0.164 0.000,-0.031 0.000,-0.151 0.000,-0.215 0.000,-0.238 0.000,-1.404 0.000,0.001 0.000,9.581 0.000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1105.000 938.000,'2.000'0.000</inkml:trace>
</inkml:ink>
</file>

<file path=ppt/ink/ink100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535.000 287.000,'0.010'0.000,"0.016"0.000,0.016 0.000,0.018 0.000,0.015 0.000,0.012 0.000,0.011 0.000,0.007 0.000,0.006 0.000,0.004 0.000,0.002 0.000,0.001 0.000,0.001 0.000,0.000 0.000,0.000 0.000,-0.001 0.000,-0.001 0.000,0.001 0.000,-0.002 0.000,0.000 0.000,0.000 0.000,-0.000 0.000,-0.001 0.000,0.001 0.000,-0.001 0.000,0.001 0.000,0.078 0.000,0.121 0.000,0.132 0.000,0.130 0.000,0.148 0.000,0.180 0.000,0.175 0.000,-0.020 0.000,-0.014 0.000,-0.054 0.000,-0.074 0.000,-0.083 0.000,-0.082 0.000,-0.075 0.000,-0.065 0.000,-0.054 0.000,-0.435 0.000,0.060 0.000,2.606 0.000,1.029 0.000,0.413 0.000,-0.010 0.000,-0.280 0.000,-0.434 0.000,-2.143 0.000,2.526 0.000,0.069 0.000,-0.198 0.000,-0.355 0.000,-0.430 0.000,-0.443 0.000,0.301 0.000,0.021 0.000,-0.159 0.000,-0.264 0.000,-0.312 0.000,-0.318 0.000,-1.447 0.000,2.211 0.000,0.225 0.000,-0.057 0.000,-0.226 0.000,-0.308 0.000,-0.335 0.000,-0.320 0.000,-0.287 0.000,-1.016 0.003,1.398 0.065,0.514 0.034,0.720 0.042,-0.029 0.001,-0.242-0.010,-0.355-0.018,-0.391-0.021,-0.384-0.021,-1.201-0.062,1.374 0.039,0.010-0.015,-0.118-0.014,-0.188-0.009,-0.217-0.007,-0.216-0.005,-0.199-0.004,-0.172-0.002,0.266 0.070,0.163 0.039,0.058 0.020,-0.014 0.003,-0.061-0.007,-0.085-0.012,-0.097-0.016,-0.616-0.075,0.986 0.052,0.226-0.015,0.091-0.013,-0.007-0.011,-0.069-0.010,-1.081-0.017,0.010 0.000,1.678 0.007,0.018-0.007,-0.139-0.004,-0.223-0.003,-0.253-0.002,-0.253 0.000,-0.226 0.000,-0.749 0.004,0.198 0.000,0.816-0.003,0.255 0.001,0.073 0.000,0.001 0.001,0.450 0.001,0.138 0.000,-0.075 0.000,-0.202 0.001,-0.264 0.000,-0.280 0.000,-0.266 0.000,-0.823 0.000,0.850 0.000,0.001 0.000,-0.052 0.001,0.011-0.001,-0.079 0.000,-0.108 0.000,-0.120 0.000,-0.117 0.000,-0.105 0.000,-0.099 0.000,-0.053 0.000,-0.037 0.000,-0.023 0.000,-0.014 0.000,-0.006 0.000,0.000 0.000,-0.183 0.000,0.692 0.000,0.335 0.000,0.218 0.000,0.397 0.000,0.055 0.000,-0.078 0.000,-0.154 0.000,-0.190 0.000,-0.198 0.000,-0.050 0.078,-0.101 0.043,-0.130 0.017,-0.137 0.001,-0.130-0.011,-0.117-0.016,-0.099-0.020,-0.284-0.074,0.019-0.002,0.771 0.041,0.372-0.012,0.310-0.011,0.254-0.009,-1.358-0.019,2.473 0.010,0.248-0.007,-0.035-0.006,-0.210-0.003,-0.308-0.004,-0.349 0.000,-0.349-0.001,-1.547 0.004,-0.002 0.000,1.317-0.003,-0.012 0.000,-0.084 0.001,-0.130-0.000,-1.127 0.002,1.353-0.002,-0.196 0.001,-0.236 0.001,-0.242 0.000,-0.226 0.000,-0.196 0.001,-0.164 0.000,-0.127 0.000,-0.097 0.000,-0.068 0.000,-0.035 0.000,-0.013 0.000,0.002 0.001,0.012-0.001,0.017 0.000,0.017 0.000,0.018 0.000,0.016 0.000,0.012 0.000,0.011 0.000,0.008 0.000,0.005 0.000,0.004 0.000,0.002 0.000,0.138 0.000,0.138 0.000,0.091 0.000,0.198 0.000,0.015 0.000,-0.027 0.000,-0.050 0.000,-0.064 0.000,-0.066 0.000,-0.064 0.000,0.225 0.000,0.051 0.000,-0.026 0.000,-0.072 0.000,-0.092 0.000,-0.099 0.000,-0.093 0.000,-0.082 0.000,-0.265 0.000,0.269 0.000,0.118 0.000,0.850 0.000,0.230 0.000,0.038 0.000,-0.084 0.000,-0.154 0.000,-0.183 0.000,-0.188 0.000,-0.175 0.000,-0.645 0.000,0.156 0.000,0.387 0.000,0.040 0.000,0.010 0.000,-0.555 0.000,0.857 0.000,-0.066 0.000,-0.115 0.000,-0.135 0.000,-0.137 0.000,-0.124 0.000,-0.107 0.000,-0.086 0.000,-0.068 0.000,-0.056 0.000,-0.028 0.000,0.358 0.000,0.056 0.000,-0.004 0.000,-0.037 0.000,-0.055 0.000,-0.063 0.000,-0.059 0.000,-0.053 0.000,-0.042 0.000,-0.020 0.000,-0.012 0.000,-0.003 0.000,-0.001 0.000,0.004 0.000,0.005 0.000,0.005 0.000,0.005 0.000,1.567 0.000</inkml:trace>
</inkml:ink>
</file>

<file path=ppt/ink/ink101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328.000 286.000,'0.011'0.017,"0.017"0.025,0.019 0.028,0.018 0.028,0.017 0.024,0.013 0.021,0.011 0.017,0.009 0.012,0.006 0.008,0.003 0.007,0.003 0.004,0.001 0.001,0.001 0.001,0.000 0.000,-0.001 0.000,0.000-0.001,0.024-0.008,0.040-0.006,0.044-0.007,0.045-0.006,0.039-0.007,0.033-0.004,0.028-0.005,-0.013-0.010,-0.009-0.006,-0.018-0.006,-0.020-0.003,-0.021-0.005,-0.019-0.003,-0.017-0.002,-0.014-0.001,-0.010-0.002,0.023-0.032,0.270 0.038,0.145 0.016,0.117 0.021,0.089 0.021,-0.721-0.144,0.754 0.173,0.068 0.026,-0.003 0.004,-0.051-0.013,-0.080-0.022,-0.478-0.117,0.546 0.094,-0.037-0.016,-0.066-0.012,-0.079-0.008,-0.082-0.005,-0.080-0.003,-0.072-0.001,-0.388-0.099,1.579 0.487,0.537 0.170,0.169 0.053,-0.067-0.023,-0.203-0.068,-0.269-0.086,-0.283-0.093,-0.268-0.086,-1.066-0.318,0.034-0.004,2.101 0.182,0.557-0.061,0.208-0.052,-0.035-0.043,-0.191-0.034,-0.280-0.026,-1.561-0.021,2.093-0.005,0.054-0.013,-0.177-0.006,-0.309-0.004,-0.368 0.000,-0.377 0.000,-0.354 0.003,-0.310 0.002,0.576 0.073,0.384 0.041,0.187 0.022,0.041 0.004,-0.053-0.004,-0.113-0.013,-0.378-0.029,-1.478-0.060,2.373 0.065,-0.010-0.021,-0.105-0.018,-0.153-0.014,-2.132-0.027,2.045 0.012,-0.050-0.008,-0.189-0.004,-0.263-0.005,-0.293-0.002,-0.289-0.001,-1.143 0.002,0.011 0.000,1.660-0.003,0.125 0.000,-0.074-0.000,-0.189 0.000,-0.250 0.002,-0.267-0.001,-1.055 0.000,0.254-0.014,0.858-0.098,-0.106-0.030,-0.160-0.006,-0.180 0.010,-0.177 0.017,-0.159 0.022,-0.135 0.022,0.147-0.045,0.092-0.027,0.020-0.005,-0.026 0.006,-0.056 0.016,-0.071 0.018,-0.076 0.022,-0.073 0.019,-0.312 0.058,0.660-0.138,0.179-0.050,0.083-0.035,0.016-0.024,-0.819 0.210,0.900-0.410,-0.082-0.071,-0.127-0.010,-0.143 0.030,-0.142 0.052,-0.128 0.060,-0.109 0.062,-0.088 0.055,-0.168 0.176,-0.054 0.050,0.440-0.466,0.061-0.097,0.001-0.030,-0.037 0.015,-0.056 0.038,-0.062 0.052,-0.062 0.054,-0.285 0.403,0.004-0.008,0.327-0.663,0.067-0.313,0.087-0.351,-0.030-0.027,-0.057 0.087,-0.073 0.150,-0.076 0.180,-0.072 0.184,-0.065 0.171,-0.054 0.153,-0.081 0.308,0.023-0.646,-0.030-0.168,-0.021-0.064,-0.016 0.009,-0.008 0.055,-0.006 0.079,-0.001 0.090,0.006 0.363,0.004 0.157,-0.011-0.697,0.002-0.005,0.003 0.045,0.004 0.072,0.001-0.170,0.003-0.034,0.002 0.050,0.001 0.097,0.001 0.118,0.001 0.119,0.000 0.449,0.000-0.719,0.001-0.090,-0.001-0.010,0.001 0.038,0.000 0.065,-0.004 0.831,-0.212-0.960,-0.117-0.092,-0.053 0.014,-0.008 0.083,0.022 0.121,0.040 0.137,-0.004 0.114,0.243 0.569,-0.636-1.109,-0.156-0.114,-0.087-0.016,-0.035 0.046,0.619 0.871,0.194 0.260,-0.802-1.153,0.052 0.065,0.080 0.134,0.093 0.166,0.092 0.174,0.086 0.166,0.478 0.579,0.001 0.003,-0.492-0.646,0.021 0.018,0.028 0.076,0.031 0.105,0.029 0.113,0.297 0.307,0.091 0.078,-0.806-0.321,-0.201 0.052,0.905 0.286,-1.114-0.208,-0.024 0.060,0.077 0.055,0.133 0.048,0.155 0.037,0.155 0.029,0.141 0.022,0.442 0.001,0.122 0.007,-0.579-0.101,0.002-0.024,0.029-0.002,0.039 0.009,0.045 0.018,0.478 0.090,-0.014-0.002,-0.876-0.164,-0.219-0.058,-0.099-0.045,1.043 0.231,-1.550-0.258,-0.141 0.025,-0.002 0.041,0.081 0.047,0.126 0.045,1.427 0.130,-2.894-0.083,-0.631 0.036,-0.111 0.028,0.212 0.021,0.389 0.016,0.461 0.009,-0.443 0.005,-0.252 0.004,0.059 0.001,0.252-0.001,0.358 0.001,0.398-0.002,0.397-0.000,0.364-0.002,1.410-0.004,-1.778 0.002,-0.333 0.000,-0.550-0.001,0.016-0.001,0.199 0.000,0.304-0.001,0.347 0.000,0.349 0.000,0.326 0.000,0.549 0.053,-0.768 0.165,0.082 0.059,0.161 0.014,0.196-0.016,0.203-0.031,0.188-0.041,0.166-0.041,0.576-0.130,-0.487 0.189,-0.084 0.079,-0.277 0.166,0.035 0.007,0.086-0.035,0.115-0.055,0.121-0.068,0.116-0.066,0.102-0.062,0.087-0.053,0.254-0.107,-0.451 0.169,-0.115 0.071,-0.046 0.071,0.001 0.062,0.034 0.055,0.497-0.354,-0.864 0.573,-0.206 0.113,-0.101 0.045,-0.120 0.100,0.053-0.008,0.122-0.051,0.158-0.078,0.172-0.088,0.167-0.090,0.153-0.083,0.134-0.074,-0.194 0.173,-0.078 0.080,-0.008 0.025,0.039-0.016,0.064-0.037,0.078-0.050,-0.029 0.066,0.029 0.006,0.043-0.014,0.051-0.024,0.391-0.541,-0.395 0.750,0.036 0.075,0.058-0.005,0.070-0.055,0.069-0.081,0.063-0.090,0.126-0.432,0.007 0.037,-0.043 0.752,0.039 0.051,0.029-0.047,0.019-0.108,0.015-0.133,0.007-0.139,0.000-0.008,0.002 0.069,-0.001 0.021,0.000-0.013,-0.077 0.195,-0.046-0.030,-0.019-0.068,-0.003-0.083,0.010-0.089,0.015-0.085,0.020 0.120,0.018 0.047,0.016-0.015,0.015-0.054,0.011-0.074,0.011-0.082,0.033 1.886</inkml:trace>
</inkml:ink>
</file>

<file path=ppt/ink/ink102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463.000 113.000,'0.007'0.005,"0.011"0.007,0.013 0.008,0.011 0.009,0.012 0.006,0.009 0.007,0.007 0.005,0.006 0.003,0.003 0.004,0.004 0.001,0.002 0.001,0.000 0.001,0.001 0.000,0.000 0.000,-0.001 0.001,0.001-0.001,-0.001-0.001,-0.001 0.001,0.001-0.001,-0.001 0.000,-0.001 0.000,0.001-0.001,-0.001 0.001,0.001 0.000,-0.001-0.001,0.000 0.001,0.001-0.001,-0.001 0.001,0.000-0.001,0.000 0.001,0.001-0.001,-0.001 0.001,0.000-0.001,0.001 0.001,-0.001-0.001,0.000 0.001,-0.062-0.040,0.260 0.209,0.118 0.072,0.072 0.021,0.041-0.013,0.016-0.032,0.008-0.022,-0.021-0.026,-0.027-0.021,-0.031-0.015,-0.028-0.012,-0.027-0.009,-0.322-0.137,0.218 0.083,-0.185-0.075,1.014 0.186,0.329 0.003,0.152-0.015,0.077-0.017,-0.118-0.034,-0.181-0.033,-0.205-0.032,-0.937-0.077,1.393 0.126,0.159 0.017,-0.021-0.001,-0.132-0.012,-0.197-0.020,-0.220-0.021,-0.222-0.022,-0.590-0.056,1.435 0.117,0.374 0.025,0.123 0.001,-0.041-0.014,-0.136-0.023,-1.765-0.113,2.345 0.168,0.150 0.019,-0.122-0.005,-0.279-0.021,-0.353-0.029,-0.365-0.030,-0.345-0.030,-0.300-0.027,-0.893-0.056,1.831 0.029,0.545-0.015,0.451-0.011,0.090-0.009,-0.147-0.006,-0.289-0.004,-0.357-0.002,-0.376-0.001,-0.359-0.001,-0.322 0.001,-0.276 0.001,-0.371 0.002,-0.190 0.001,0.831-0.002,0.079 0.001,0.012 0.001,-0.033 0.001,-0.060-0.001,0.291 0.135,0.007 0.114,-0.319-0.004,-0.113 0.007,-0.128-0.012,-0.131-0.023,-0.122-0.029,-0.112-0.031,0.374-0.018,0.115-0.037,-0.002-0.030,-0.074-0.024,-0.110-0.019,-0.127-0.014,-0.123-0.010,0.008-0.005,0.092-0.002,0.047-0.002,0.012-0.001,0.251-0.001,-0.099 0.001,-0.057-0.000,-0.087 0.001,-0.101 0.002,-0.105 0.000,-0.521 0.003,1.099-0.002,0.196 0.001,0.035 0.000,-0.073 0.002,-0.134-0.001,-0.164 0.001,-0.173 0.000,-0.163 0.000,-0.148 0.000,-0.510 0.000,0.956 0.001,0.238-0.001,0.122 0.000,0.040 0.001,0.009-0.001,-0.052 0.000,-0.069 0.000,0.034 0.000,0.015 0.000,-0.080 0.000,-0.136 0.000,-0.162 0.000,-0.168 0.000,-0.161 0.000,-0.004 0.000,-0.046 0.000,-0.067 0.000,-0.077 0.000,-0.079 0.000,-0.072 0.000,-0.065 0.000,-0.055 0.000,-0.012 0.000,-0.015 0.000,0.001 0.000,0.009 0.000,0.013 0.000,0.016 0.000,0.015 0.000,0.014 0.000,0.012 0.000,-0.246 0.000,0.411-0.084,0.070-0.044,0.011-0.017,-0.026 0.002,-0.045 0.012,-0.055 0.020,-0.035 0.031,0.003 0.015,-0.009 0.015,-0.018 0.012,-0.023 0.012,0.060 0.007,0.004 0.009,0.011 0.007,0.013 0.004,-0.348-0.001,0.516 0.004,0.043 0.000,-0.020 0.001,-0.057 0.000,-0.073-0.001,-0.078-0.001,-0.072 0.000,-0.063-0.001,-0.058-0.005,-0.052-0.008,-0.040-0.007,-0.034-0.008,-0.022-0.007,-0.017-0.005,-0.011-0.005,-0.005-0.003,-0.003-0.002,-0.001-0.002,0.001-0.001,0.002-0.001,0.001 0.001,0.003-0.001,0.001 0.001,0.001 0.000,0.002 0.000,0.001 0.000,0.000 0.001,0.001-0.001,0.000 0.001,0.001 0.000,-0.001 0.000,0.000 0.000,0.001 0.000,-0.001-0.000,-0.000 0.000,0.000 0.000,0.001 0.000,-0.001 0.000,0.000-0.000,-0.000 0.000,0.000 0.000,0.000 0.000,0.000 0.000,0.000-0.000,-0.000 0.000,0.000 0.000,0.000 0.000,0.000 0.000,0.002-0.017,0.021-0.045,0.023-0.052,0.026-0.056,0.039-0.260,-0.006-0.099,-0.016-0.020,-0.022 0.031,-0.024 0.060,-0.021 0.070,-0.021 0.073,-0.016 0.067,-0.014 0.058,-0.009 0.048,0.023 0.023,0.041-0.010,0.051-0.024,0.052-0.029,0.051-0.031,0.035-0.039,-0.012-0.003,-0.029 0.009,-0.037 0.012,-0.039 0.015,-0.058-0.006,-0.001-0.197,-0.029-0.029,-0.023 0.012,-0.018 0.036,-0.011 0.047,-0.008 0.050,-0.004 0.055,-0.003 0.005,0.000-0.002,-0.001-0.011,0.002-0.012,0.004 0.255,-0.004-0.455,0.002-0.098,0.000-0.030,0.001 0.017,0.001 0.047,0.000 0.063,0.001 0.068,0.000 0.067,-0.005 0.032,-0.010 0.064,-0.010 0.052,-0.010 0.041,-0.010 0.028,-0.007 0.021,-0.007 0.012,-0.005 0.008,-0.003 0.003,-0.003 0.001,-0.002-0.002,0.000-0.002,0.000-0.002,-0.001-0.003,-0.160 0.007,-0.114-0.006,-0.072-0.005,-0.039-0.006,-0.017-0.006,0.001-0.004,0.376 0.124,-0.545-0.131,-0.057-0.001,-0.006-0.002,0.024-0.001,0.044-0.001,0.051 0.000,0.471 0.134,-0.005-0.002,-0.733-0.180,-0.145-0.017,-0.054 0.004,0.009 0.019,0.049 0.025,-0.178-0.049,-0.026-0.010,0.048 0.012,0.920 0.185,-1.039-0.168,0.082 0.038,0.141 0.036,0.164 0.036,0.167 0.029,0.151 0.025,0.131 0.019,0.106 0.015,0.196 0.011,0.062-0.001,-0.381-0.073,-0.061-0.030,-0.022-0.014,0.003 0.000,0.416 0.094,-0.744-0.190,-0.132-0.022,-0.055 0.007,0.449 0.108,-0.492-0.072,0.079 0.036,0.115 0.037,0.128 0.032,0.122 0.028,0.110 0.022,0.092 0.019,0.072 0.011,0.212 0.009,0.052 0.002,-1.164 0.001,-0.577 0.003,-0.425 0.002,-0.294 0.001,1.436-0.003,0.544-0.002,-2.885 0.006,-0.138-0.001,0.121 0.000,0.280-0.002,1.945-0.002,-1.712 0.001,0.325 0.000,0.390-0.002,0.405 0.001,0.384-0.002,0.341 0.001,0.715-0.001,-1.055 0.081,-0.178 0.044,-0.038 0.017,0.053-0.001,1.321-0.115,-1.468 0.095,-0.025-0.018,0.097-0.017,0.166-0.019,0.199-0.016,0.206-0.014,0.194-0.013,0.760-0.016,-0.003 0.002,-0.733 0.078,-0.012 0.025,0.034 0.009,0.060 0.000,0.655-0.095,-0.645 0.087,0.064-0.012,0.081-0.016,0.087-0.016,0.086-0.016,0.078-0.012,-0.055 0.088,0.032 0.054,0.043 0.031,0.047 0.017,0.046 0.003,0.042-0.003,-0.164 0.031,-0.111 0.015,-0.054-0.008,-0.013-0.026,0.015-0.033,0.032-0.036,0.041-0.036,-0.022-0.006,-0.037 0.009,-0.054 0.018,0.004 0.075,0.040 0.030,0.062 0.000,0.069-0.020,0.070-0.030,0.064-0.036,0.058-0.036,0.048-0.033,-1.250 0.026</inkml:trace>
</inkml:ink>
</file>

<file path=ppt/ink/ink103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263.000 354.000,'0.019'0.000,"0.029"0.000,0.034 0.000,0.031 0.000,0.029 0.000,0.025 0.000,0.020 0.000,0.015 0.000,0.011 0.000,0.007 0.000,0.005 0.000,0.003 0.000,0.001 0.000,0.000 0.000,-0.001 0.000,0.000 0.000,-0.001 0.000,-0.002 0.000,0.000 0.000,-0.001 0.000,0.000 0.000,-0.001 0.000,-0.001 0.000,0.000 0.000,0.001 0.000,-0.001 0.000,-0.000 0.000,0.239 0.000,0.217 0.000,0.182 0.000,0.144 0.000,-0.804 0.003,0.280 0.014,1.080 0.103,0.217 0.071,0.076 0.061,-0.023 0.050,-0.084 0.039,-1.372-0.267,1.758 0.362,0.067 0.010,-0.065-0.027,-0.142-0.048,-1.583-0.299,0.039 0.001,2.954 0.316,0.480-0.025,0.083-0.046,-0.167-0.054,-3.069-0.216,3.384 0.154,-0.161-0.053,-0.350-0.045,-0.439-0.037,-0.453-0.027,0.108-0.022,0.083-0.011,-0.118-0.009,-0.242-0.005,-0.302-0.003,-0.324-0.001,-0.312 0.000,-1.263 0.008,1.839 0.071,0.134 0.045,-0.058 0.018,-0.176 0.003,-0.234-0.010,-0.252-0.016,-0.070-0.016,-0.188-0.019,-0.214-0.019,-0.212-0.016,-0.192-0.012,-0.165-0.011,0.215-0.034</inkml:trace>
</inkml:ink>
</file>

<file path=ppt/ink/ink104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243.000 355.000,'-0.026'0.000,"-0.039"0.000,-0.047 0.000,-0.045 0.000,-0.043 0.000,-0.037 0.000,-0.031 0.000,-0.025 0.000,-0.018 0.000,-0.019 0.000,-0.028 0.000,-0.029 0.000,-0.027 0.000,0.328 0.000,-0.360 0.000,-0.021 0.000,0.002 0.000,0.018 0.000,0.028 0.000,0.222 0.012,0.096-0.001,-0.509 0.195,-0.071 0.106,-0.043 0.068,-0.231 0.139,-0.045 0.020,0.035-0.036,0.080-0.065,0.101-0.077,0.105-0.079,0.097-0.072,0.476-0.174,-0.005 0.002,-0.771 0.351,-0.151 0.106,-0.045 0.043,0.026 0.001,0.068-0.028,0.797-0.409,-0.181 0.139,-0.504 0.539,0.012 0.122,0.010 0.058,0.012 0.015,0.009-0.017,-0.023 0.159,0.037 0.046,0.068-0.028,0.084-0.072,0.090-0.099,0.085-0.106,0.391-0.684,-0.261 0.689,0.073 0.013,0.068-0.027,0.058-0.054,0.038 0.244,0.054-0.004,0.038-0.055,0.026-0.085,0.017-0.094,-0.012-0.654,0.020 0.730,0.002 0.020,0.000-0.047,-0.002-0.085,-0.003-0.101,-0.003-0.104,-0.004-0.099,-0.007-0.370,0.161 0.597,0.075 0.131,0.033 0.062,-0.001 0.011,-0.217-0.713,0.496 0.943,0.163 0.063,0.094-0.023,0.042-0.075,0.006-0.103,-0.685-0.788,0.954 1.135,0.089 0.121,-0.016-0.014,-0.082-0.098,-0.116-0.144,-0.129-0.163,-0.126-0.159,-0.597-0.704,1.053 0.892,0.225 0.078,0.056-0.015,-0.054-0.075,0.081-0.124,0.091-0.118,-0.040-0.167,-0.069-0.156,-0.083-0.136,-1.135-0.284,0.013-0.001,0.393 0.058,1.621 0.161,0.303-0.021,0.090-0.019,-0.051-0.014,-0.139-0.012,-1.973-0.174,3.076 0.153,0.258-0.032,-0.100-0.035,-0.313-0.031,-0.418-0.028,-0.451-0.024,-0.433-0.017,-1.730-0.024,0.513 0.003,1.660 0.002,0.329-0.007,1.135-0.005,-0.007-0.005,-0.307-0.001,-0.459-0.001,-0.510 0.002,-0.496 0.000,0.810-0.163,0.351-0.088,-0.020-0.032,-0.246 0.003,-0.366 0.027,-0.412 0.036,-0.404 0.042,0.378-0.155,0.051-0.095,-0.143-0.050,-0.252-0.019,-0.296 0.004,-0.299 0.014,-0.247 0.097,-0.070 0.022,-0.101 0.022,-0.111 0.019,-0.702 0.247,0.781-0.396,-0.075-0.026,-0.104 0.021,-0.117 0.048,-0.117 0.063,-0.106 0.067,-0.093 0.064,-0.078 0.060,-0.229 0.139,0.341-0.387,0.012-0.149,-0.026-0.085,-0.050-0.040,-0.058-0.007,-0.060 0.011,-0.180 0.560,0.130-0.997,-0.026-0.247,-0.013-0.121,-0.006-0.032,0.001 0.025,0.003 0.056,-0.105 1.177,0.090-1.383,-0.015-0.053,-0.017 0.074,-0.017 0.149,-0.016 0.185,-0.014 0.191,-0.029 0.894,0.000-0.016,-0.003-1.626,-0.035-0.266,-0.036-0.032,-0.033 0.114,-0.029 0.195,0.091 1.504,-0.584-1.619,-0.239-0.018,-0.100 0.134,-0.003 0.222,0.058 0.261,0.094 0.267,0.109 0.253,-0.103-0.056,-0.068-0.026,-0.003 0.040,0.039 0.082,0.067 0.105,0.606 0.545,-0.619-0.592,0.037 0.027,0.047 0.053,0.050 0.066,0.052 0.070,0.000-0.014,0.006-0.028,0.022-0.024,-0.176-0.063,-0.000 0.052,0.061 0.071,0.094 0.075,0.108 0.074,0.106 0.064,0.097 0.056,0.151 0.173,-0.030 0.007,0.074 0.042,-0.009-0.001,-0.576-0.206,-0.094-0.016,-0.018-0.005,0.032 0.002,0.060 0.007,-0.223 0.008,-0.060 0.039,0.016 0.040,0.141 0.049,0.072 0.031,0.080 0.026,0.077 0.022,0.072 0.017,0.063 0.014,0.052 0.010,-0.729 0.006,-0.454 0.005,-0.232 0.002,-0.069 0.001,0.042 0.000,0.114 0.000,1.335-0.006,-2.209 0.006,-0.183-0.002,0.080 0.000,0.239-0.002,0.321-0.001,0.346-0.001,0.337-0.001,-0.039 0.009,0.042 0.014,0.116 0.016,0.155 0.017,0.168 0.016,0.165 0.014,0.149 0.011,0.130 0.010,0.108-0.015,-0.050 0.027,-0.328 0.101,0.023 0.004,0.068-0.015,0.091-0.028,0.099-0.032,0.094-0.033,0.149-0.045,0.014-0.016,-0.065 0.020,0.060 0.018,0.063 0.028,0.061 0.031,0.054 0.031,0.043 0.026,0.036 0.024,0.008 0.007,-0.010-0.006,-0.020-0.010,-0.023-0.014,-0.024-0.014,-0.022-0.014,-0.020-0.012,-0.015-0.008,-0.013-0.009,-0.009-0.005,-0.006-0.004,-0.005-0.003,-0.002-0.001,-0.001 0.000,-0.556 1.344</inkml:trace>
</inkml:ink>
</file>

<file path=ppt/ink/ink105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341.000 395.000,'0.000'0.017,"0.000"0.025,0.000 0.030,0.000 0.028,0.000 0.026,0.000 0.022,0.000 0.018,0.000 0.015,0.000 0.009,0.000 0.008,0.000 0.004,0.000 0.003,0.000 0.001,0.000 0.000,0.000-0.000,0.012 0.004,0.018 0.011,0.020 0.011,0.021 0.012,0.018 0.010,0.016 0.010,0.013 0.007,0.028 0.042,0.057 0.036,0.064 0.014,0.065-0.003,0.059-0.012,-0.309-0.274,0.007 0.005,0.514 0.403,0.083 0.024,0.028-0.023,-0.011-0.050,-0.034-0.064,-0.047-0.068,-0.494-0.243,0.159 0.070,0.279 0.086,0.503 0.133,0.098-0.003,0.013-0.022,-0.047-0.036,-0.874-0.224,1.353 0.212,0.045-0.060,-0.064-0.055,-0.124-0.047,-0.151-0.038,-1.057-0.059,1.451 0.106,0.180 0.019,0.019 0.002,-0.084-0.009,-0.144-0.017,0.668 0.056,0.327 0.022,0.087 0.001,-0.075-0.015,-0.173-0.022,-2.013-0.128,2.128 0.101,-0.165-0.029,-0.256-0.025,-0.293-0.023,-0.292-0.019,-0.269-0.013,-0.232-0.011,-0.190-0.008,-0.149-0.005,-0.621 0.002,0.026-0.001,1.029-0.002,0.362-0.001,-1.151 0.002,2.664-0.016,0.387-0.020,0.002-0.021,-0.241-0.022,-0.382-0.020,-0.442-0.018,-1.945 0.092,1.649-0.187,-0.304-0.045,-0.319-0.021,-0.302-0.003,-0.273 0.009,-0.232 0.014,-0.188 0.019,-0.305 0.126,0.268-0.299,-0.009-0.134,-0.013-0.117,0.022-0.442,-0.072-0.132,-0.078 0.003,-0.075 0.084,-0.067 0.126,-0.056 0.141,-0.044 0.139,-0.037-0.218,-0.017-0.206,-0.014-0.098,-0.010-0.022,-0.007-0.299,-0.005 0.006,-0.002 0.106,0.001 0.166,0.000 0.190,0.002 0.192,-0.294-0.302,-0.189-0.144,-0.104-0.013,-0.044 0.071,0.000 0.120,0.027 0.144,0.043 0.151,0.051 0.143,0.413 0.603,-0.842-0.873,-0.238-0.143,-0.103-0.040,-0.007 0.028,0.057 0.072,0.461 0.439,-0.385-0.320,0.045 0.013,0.067 0.006,0.079 0.004,0.746 0.748,-1.218-1.018,-0.124-0.006,0.000 0.076,0.079 0.123,0.123 0.142,0.143 0.147,0.960 0.601,-1.541-0.713,-0.288-0.014,-0.114 0.049,0.007 0.090,0.087 0.108,1.678 0.507,-1.862-0.512,0.209 0.096,0.272 0.107,0.286 0.102,0.270 0.092,0.238 0.078,0.196 0.061,0.671 0.088,-0.010 0.001,-0.854-0.028,-0.094 0.025,-0.005 0.017,0.055 0.012,0.091 0.007,0.107 0.004,0.111 0.001,0.109-0.001,0.038 0.001,0.106-0.004,0.088-0.003,0.068-0.003,0.049-0.004,0.035-0.001,0.022-0.003,0.013-0.001,0.124 0.022,-0.418 0.315,-0.146 0.162,-0.060 0.075,-0.002 0.014,0.038-0.028,0.058-0.049,0.067-0.062,0.069-0.064,0.064-0.062,-0.016 0.125,-0.013 0.109,-0.040 0.123,0.034-0.001,0.046-0.040,0.051-0.062,0.049-0.073,0.044-0.072,0.040-0.068,-0.360 0.464</inkml:trace>
</inkml:ink>
</file>

<file path=ppt/ink/ink106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482.000 425.000,'0.009'-0.003,"0.013"-0.004,0.016-0.006,0.014-0.004,0.014-0.005,0.011-0.004,0.010-0.003,0.006-0.002,0.006-0.002,0.004-0.001,0.001-0.001,0.002 0.000,0.001-0.001,-0.000 0.000,-0.001 0.001,0.000-0.000,0.000-0.001,-0.001 0.001,0.000-0.000,-0.001 0.001,0.000-0.001,0.000 0.000,-0.001 0.001,0.001-0.001,-0.001 0.001,0.001-0.001,-0.001 0.001,0.000 0.000,0.001-0.001,0.176 0.009,0.157 0.003,0.121 0.003,0.814-0.089,0.500-0.041,0.031 0.004,0.077 0.005,-0.009 0.014,-0.062 0.017,-0.092 0.020,-1.050 0.057,1.459-0.032,0.059 0.018,-0.065 0.014,-0.136 0.013,-0.171 0.008,-0.179 0.007,-0.983 0.004,0.120 0.001,2.044 0.001,0.423 0.003,0.191 0.001,0.028-0.001,-2.825-0.003,3.269 0.014,0.084 0.015,-0.160 0.017,-0.307 0.019,-0.382 0.016,-0.403 0.017,-0.390 0.012,-1.943-0.088,3.929 0.340,0.906 0.121,0.271 0.037,-0.143-0.021,-0.789-0.080,-0.524-0.060,-0.569-0.063,-0.560-0.062,-0.513-0.057,-0.447-0.049,-0.373-0.041,-0.300-0.033,-0.832-0.036,-0.262-0.011,1.684 0.010,0.250-0.014,0.033-0.011,-0.111-0.006,-0.198-0.003,-0.240-0.001,-0.052 0.006,-0.301 0.012,-0.301 0.016,-0.275 0.015,-0.235 0.013,-0.192 0.012,-0.147 0.009,-0.107 0.007,-0.075 0.006,-0.048 0.003,-0.028 0.003,-0.012 0.000,0.044-0.013,0.066-0.009,0.079-0.010,0.081-0.009,0.080-0.011,0.070-0.008,0.060-0.007,2.843-0.015</inkml:trace>
</inkml:ink>
</file>

<file path=ppt/ink/ink107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656.000 423.000,'0.012'0.000,"0.019"0.000,0.020 0.000,0.020 0.000,0.018 0.000,0.015 0.000,0.012 0.000,0.008 0.000,0.007 0.000,0.003 0.000,0.004 0.000,0.001 0.000,0.000 0.000,0.000 0.000,0.000 0.000,-0.001 0.000,-0.001 0.000,0.000 0.000,0.000 0.000,-0.001 0.000,-0.001 0.000,0.001 0.000,-0.001 0.000,0.000 0.000,0.000 0.000,0.000 0.000,0.000 0.000,0.000 0.000,0.000 0.000,0.000 0.000,0.000 0.000,0.000 0.000,0.000 0.000,0.001 0.000,-0.001 0.000,0.000 0.000,0.000 0.000,0.015 0.000,0.076 0.000,0.096 0.000,0.101 0.000,-0.306 0.000,1.096 0.000,0.371 0.000,0.211 0.000,0.094 0.000,0.017 0.000,-1.543 0.000,0.048 0.000,3.110 0.000,0.592 0.000,0.091 0.000,-0.228 0.000,-0.403 0.000,-0.477 0.000,-1.966 0.000,1.416 0.000,-0.251 0.000,-0.275 0.000,-0.273 0.000,-0.251 0.000,-0.222 0.000,-1.012 0.000,0.291 0.000,1.193 0.000,0.300 0.000,0.195 0.000,0.113 0.000,-1.343 0.000,0.054 0.000,1.398 0.000,0.063 0.000,-0.040 0.000,-0.104 0.000,-1.821 0.000,2.444 0.000,-0.201 0.000,-0.317 0.000,-0.362 0.000,-0.359 0.000,-0.327 0.000,-0.910 0.000,-0.256 0.000,0.909 0.000,0.198 0.000,1.107 0.000,0.165 0.000,-0.071 0.000,-0.218 0.000,-0.295 0.000,-0.321 0.000,-0.318 0.000,-0.289 0.000,-0.911 0.000,1.017 0.000,0.080 0.000,0.011 0.000,-0.036 0.000,-0.064 0.000,-0.080 0.000,0.369 0.000,0.072 0.000,-0.053 0.000,-0.126 0.000,-0.164 0.000,-0.173 0.000,-0.168 0.000,-0.151 0.000,-0.128 0.000,-0.507 0.000,0.018 0.000,1.031 0.000,0.200 0.000,0.034 0.000,-0.071 0.000,-0.135 0.000,-0.162 0.000,-0.169 0.000,-0.160 0.000,-0.142 0.000,-0.120 0.000,-0.096 0.000,-0.280 0.000,0.007 0.000,0.763 0.000,0.248 0.000,-0.677 0.000,0.652-0.017,-0.003-0.026,-0.054-0.031,-0.089-0.032,-0.070-0.022,-0.126 0.000,-0.124 0.009,-0.110 0.014,-0.094 0.018,-0.078 0.016,-0.018-0.022,-0.222 0.069,0.474-0.161,0.045-0.032,-0.008-0.020,-0.037-0.007,-0.054-0.002,0.045-0.136,0.012-0.095,-0.032-0.051,-0.016-0.145,-0.071-0.021,-0.073 0.028,-0.067 0.057,-0.056 0.068,-0.046 0.068,-0.035 0.065,-0.027 0.055,-0.017 0.044,-0.034 0.103,-0.048 0.123,0.006-0.020,0.422-1.049,0.142-0.320,0.077-0.130,0.029-0.003,-0.458 1.005,0.107-0.369,-0.024-0.108,0.169-1.243,-0.094-0.104,-0.091 0.113,-0.084 0.237,-0.071 0.295,-0.058 0.309,-0.044 0.290,-0.033 0.257,-0.020 0.392,-0.009 0.347,-0.042-0.796,-0.073-0.164,-0.086-0.133,-0.087-0.104,-0.177-0.302,-0.106 0.023,-0.089 0.077,-0.069 0.105,-0.053 0.113,-0.036 0.113,-0.391-0.274,-0.148-0.032,-0.019 0.070,0.062 0.125,0.105 0.150,0.125 0.152,0.879 0.863,-1.769-1.290,-0.401-0.142,-0.074 0.035,0.129 0.141,0.244 0.194,1.689 1.032,-0.016 0.002,-2.554-0.994,-0.451 0.024,-0.104 0.095,0.128 0.132,0.267 0.146,0.335 0.146,0.356 0.133,0.340 0.117,0.756 0.209,-1.831-0.041,-0.574 0.078,-0.244 0.064,-0.010 0.049,0.141 0.037,0.230 0.026,2.876 0.005,-0.772 0.014,-2.816 0.133,0.178 0.066,0.373 0.037,0.457 0.014,0.469 0.000,0.433-0.009,-0.220 0.134,-0.253 0.090,-0.014 0.028,0.145-0.013,0.241-0.041,0.290-0.056,1.299-0.215,0.462-0.085,-2.221 0.608,-0.110 0.149,-0.022 0.105,0.031 0.068,-0.499 0.209,-0.209 0.074,0.078-0.050,0.255-0.124,0.352-0.164,0.385-0.175,0.379-0.172,0.349-0.155,1.362-0.378,-1.404 0.424,-0.159 0.074,-0.050 0.034,0.030 0.004,-0.404 0.214,0.114 0.005,0.221-0.060,0.274-0.095,0.287-0.113,1.146-0.462,-1.207 0.575,0.052 0.027,0.128-0.025,0.169-0.057,0.180-0.072,0.177-0.077,0.160-0.076,0.493-0.324,-0.528 0.391,-0.052 0.060,-0.010 0.027,0.018 0.001,-0.113 0.189,0.034 0.032,0.065-0.022,0.080-0.055,0.084-0.073,0.083-0.082,0.367-0.433,-0.522 0.686,-0.026 0.081,0.031 0.006,0.066-0.045,0.082-0.072,0.089-0.085,0.084-0.088,0.076-0.081,0.178-0.415,-0.278 0.612,-0.026 0.051,0.010-0.010,0.035-0.049,-0.543 1.529</inkml:trace>
</inkml:ink>
</file>

<file path=ppt/ink/ink108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897.000 266.000,'0.013'0.000,"0.019"0.000,0.022 0.000,0.021 0.000,0.019 0.000,0.015 0.000,0.013 0.000,0.009 0.000,0.007 0.000,0.005 0.000,0.002 0.000,0.001 0.000,0.002 0.000,-0.001 0.000,-0.001 0.000,0.000 0.000,0.000 0.000,-0.001 0.000,-0.001 0.000,0.000 0.000,-0.001 0.000,0.064 0.000,0.079 0.000,0.059 0.000,0.434 0.000,0.191 0.000,0.092 0.000,0.019 0.000,-0.025 0.000,-0.257 0.000,0.265 0.000,-0.032 0.000,-0.040 0.000,-0.041 0.000,-0.038 0.000,-0.735 0.000,0.551 0.000,-0.462 0.000,1.487 0.000,0.387 0.000,0.253 0.000,0.149 0.000,0.470 0.000,-0.051 0.000,-0.123 0.000,-0.161 0.000,-0.170 0.000,-2.028 0.000,2.111 0.069,0.057 0.041,-0.076 0.019,-0.159 0.002,-0.202-0.006,-0.215-0.014,-0.209-0.016,-0.729-0.043,0.963 0.021,-0.032-0.020,-0.123-0.016,-0.166-0.013,-0.178-0.010,-0.968 0.002,0.986 0.092,0.010 0.049,-0.084 0.032,-0.135 0.018,-0.162 0.009,-0.164 0.002,-0.597-0.122,-0.198-0.046,0.977 0.237,0.006 0.002,-0.075-0.020,-0.122-0.032,-0.143-0.038,-0.148-0.040,-0.136-0.036,-0.122-0.033,-0.103-0.028,-0.273-0.047,0.011 0.001,0.733 0.115,0.307 0.018,0.229 0.000,0.164-0.013,0.109-0.018,-0.601-0.057,0.586 0.011,0.105-0.013,0.062-0.013,0.028-0.012,-1.369-0.026,2.292 0.017,0.199-0.010,-0.043-0.007,-0.193-0.006,-0.276-0.004,-0.308-0.001,-0.306-0.002,-0.283 0.000,-1.211 0.004,0.026-0.001,1.789-0.002,0.250 0.000,0.041 0.000,-0.101 0.001,-1.819 0.002,2.238-0.001,-0.069 0.000,-0.197 0.001,-0.263 0.000,-1.782 0.001,0.007 0.000,0.458 0.000,0.536 0.000,1.142 0.000,-0.115 0.000,-0.250 0.000,-0.319 0.000,-0.333 0.000,-0.318 0.000,-0.256 0.000,-0.176 0.001,-0.160-0.001,-0.138 0.000,-0.115 0.000,-0.091 0.000,-0.069 0.000,-0.041 0.000,-0.029 0.000,-0.011 0.000,-0.003 0.000,0.005 0.000,0.010 0.000,0.010 0.000,0.011 0.000,0.011 0.000,0.171-0.103,0.111-0.088,0.067-0.072,0.033-0.055,0.008-0.042,-0.458 0.285,0.595-0.467,0.059-0.095,0.011-0.044,-0.022-0.007,-0.040 0.016,-0.576 0.534,0.755-0.755,0.083-0.110,-0.003-0.024,-0.058 0.030,-0.089 0.067,-0.104 0.084,-0.579 0.673,0.629-0.992,-0.051-0.103,-0.088 0.010,-0.107 0.084,-0.108 0.120,-0.101 0.137,-0.088 0.135,-0.132 0.476,-0.049 0.148,0.230-0.674,0.011-0.061,0.027-0.216,-0.034 0.000,-0.043 0.056,-0.046 0.088,-0.045 0.101,-0.040 0.102,-0.034 0.094,-0.028 0.082,-0.042 0.472,0.015-0.576,-0.011-0.121,-0.008-0.053,-0.006-0.006,-0.007-0.358,-0.003-0.085,-0.001-0.003,0.000 0.052,0.000 0.081,-0.431-0.701,-0.244-0.255,-0.105-0.005,-0.013 0.149,0.045 0.230,0.078 0.263,0.548 1.215,-0.831-1.581,-0.066-0.023,0.041 0.144,0.102 0.232,0.129 0.263,0.134 0.261,0.126 0.233,0.109 0.198,0.313 0.455,-0.574-0.636,-0.425-0.188,-0.150-0.001,-0.011 0.066,0.073 0.103,0.118 0.115,0.136 0.112,-0.301-0.183,-0.173-0.092,-0.041-0.005,0.046 0.050,0.096 0.080,0.122 0.095,0.127 0.095,0.123 0.089,0.541 0.237,0.175 0.082,-0.028-0.004,-2.087-0.562,-0.809-0.081,1.885 0.456,-2.523-0.490,-0.127 0.013,0.152 0.054,0.311 0.073,0.388 0.079,-1.130-0.009,-0.297 0.058,0.158 0.078,0.419 0.085,0.543 0.080,0.570 0.071,0.540 0.060,1.815 0.103,-0.016-0.001,-1.932-0.105,-0.299-0.009,-0.806-0.009,-0.206 0.012,0.062 0.017,0.231 0.019,0.326 0.019,0.365 0.018,0.364 0.016,-2.173 0.012,-0.785 0.012,-0.062 0.011,0.378 0.007,0.612 0.004,0.698 0.003,3.008-0.004,-2.487 0.004,0.108 0.001,0.244-0.001,0.320 0.000,0.349-0.001,0.346 0.000,1.388 0.001,-1.543 0.090,-0.047 0.062,0.000 0.046,0.031 0.034,-0.321 0.163,-0.027 0.081,0.134 0.028,0.229-0.008,0.275-0.032,0.285-0.045,0.272-0.049,0.244-0.050,0.670-0.260,-0.614 0.171,-0.016-0.011,0.028-0.002,0.227-0.036,-0.272 0.152,0.110-0.005,0.112-0.030,0.103-0.039,0.091-0.047,0.076-0.044,0.267-0.131,-0.273 0.361,0.030 0.099,0.043 0.036,0.048-0.006,0.047-0.034,0.043-0.046,0.106-0.364,-0.128 0.504,-0.014 0.084,0.002 0.029,0.014-0.010,0.018-0.036,0.022-0.049,0.021-0.054,0.065-0.442,-0.175 0.449,-0.051 0.060,0.061-0.207,-0.025-0.009,-0.183 0.384,0.004 0.033,0.031-0.020,0.046-0.055,0.020-0.011,0.035-0.072,0.027-0.066,0.019-0.059,0.013-0.047,0.059-0.137,0.018-0.026,0.019-0.024,0.019-0.019,0.002 0.014,0.004-0.030,-0.002-0.026,-0.005-0.027,-0.007-0.020,-0.008-0.019,-0.008-0.014,0.085-0.127,-0.118 0.214,-0.023 0.079,-1.020 3.579</inkml:trace>
</inkml:ink>
</file>

<file path=ppt/ink/ink109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1297.000 123.000,'0.008'0.000,"0.012"0.000,0.013 0.000,0.014 0.000,0.011 0.000,0.011 0.000,0.007 0.000,0.007 0.000,0.004 0.000,0.003 0.000,0.002 0.000,0.002 0.000,-0.001 0.000,0.001 0.000,-0.001 0.000,0.001 0.000,-0.002 0.000,0.001 0.000,-0.002 0.000,0.001 0.000,-0.001 0.000,0.001 0.000,-0.001 0.000,0.000 0.000,-0.001 0.000,0.001 0.000,0.000 0.000,0.000 0.000,-0.000 0.000,0.000 0.000,-0.001 0.000,0.001 0.000,0.000 0.000,-0.062 0.000,0.015 0.000,0.154 0.000,1.604 0.000,1.180 0.000,0.454 0.000,0.175 0.000,-0.070 0.000,-0.214 0.000,-0.285 0.000,-0.304 0.000,-2.195 0.000,0.055 0.000,4.293 0.000,0.635 0.000,-0.004 0.000,-0.391 0.000,-0.589 0.000,-0.657 0.000,-3.153 0.000,3.513 0.050,0.505 0.079,0.300 0.094,0.144 0.096,0.349 0.064,-0.300 0.001,-0.520-0.026,-0.622-0.044,-0.640-0.052,-0.151-0.045,-0.413-0.052,-0.456-0.047,-0.449-0.037,-0.408-0.031,-1.019-0.035,0.510 0.006,-0.205-0.013,-0.179-0.009,-0.150-0.006,-0.122-0.002,0.565-0.005,0.280 0.000,0.123 0.001,0.015 0.002,-0.053 0.001,-0.089 0.003,0.399 0.002,0.212 0.001,0.029 0.002,-0.094 0.000,-0.162 0.001,-1.321 0.001,0.002 0.000,1.343 0.000,-0.080 0.000,-0.155 0.000,-0.188 0.001,-0.198-0.001,0.200 0.000,0.005 0.001,-0.074-0.001,-0.118 0.000,-0.131 0.001,-0.133-0.001,-0.646 0.000,0.810 0.000,0.109 0.000,0.020 0.000,-0.038 0.000,-0.074 0.000,-0.093 0.000,-0.697 0.000,0.991 0.000,0.054 0.000,-0.010 0.000,-0.048 0.000,-0.957 0.000,1.130 0.000,0.091 0.000,-0.023 0.000,-0.096 0.000,-0.132 0.000,-0.148 0.000,-0.833 0.000,1.150 0.000,0.087 0.000,-0.045 0.000,-0.126 0.000,-0.166 0.000,-0.178 0.000,-0.424 0.000,-0.338 0.000,0.675 0.000,-0.050 0.000,-0.062 0.000,-0.064 0.000,-0.063 0.000,-0.095 0.000,-0.377 0.000,0.485 0.000,0.024 0.000,-0.003 0.000,-0.024 0.000,-0.462 0.000,0.805 0.000,0.065 0.000,-0.009 0.000,-0.055 0.000,-0.078 0.000,-0.133 0.000,-0.108 0.000,-0.105 0.000,-0.096 0.000,-0.084 0.000,-0.068 0.000,-0.055 0.000,-0.036 0.000,-0.001 0.000,0.014 0.000,0.021 0.000,0.025 0.000,1.099 0.000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1073.000 943.000,'2.000'0.000</inkml:trace>
</inkml:ink>
</file>

<file path=ppt/ink/ink110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672.000 126.000,'0.000'0.011,"0.000"0.018,0.000 0.019,0.000 0.019,0.000 0.017,0.000 0.014,0.000 0.012,0.000 0.009,0.000 0.006,0.000 0.005,0.000 0.002,0.000 0.002,0.000 0.000,0.000 0.001,0.000-0.001,0.000-0.001,0.000-0.000,0.000 0.000,0.000-0.001,0.000-0.001,0.000 0.000,0.000 0.000,0.000 0.000,0.000 0.029,0.000 0.074,0.000 0.086,0.000 0.089,0.000 0.085,0.000-0.382,-0.067 0.672,-0.055 0.208,-0.046 0.133,-0.036 0.073,0.152-0.915,-0.256 1.073,-0.027-0.026,0.002-0.075,0.022-0.104,0.035-0.117,-0.161 0.146,-0.058-0.057,-0.013-0.093,0.016-0.108,0.034-0.109,-0.129 0.034,-0.050-0.051,0.001-0.098,0.031-0.117,0.063-0.047,0.064-0.065,0.063-0.078,0.060-0.080,0.053-0.075,0.043-0.065,-1.359 0.945</inkml:trace>
</inkml:ink>
</file>

<file path=ppt/ink/ink111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1201.000 107.000,'0.009'0.000,"0.015"0.000,0.015 0.000,0.015 0.000,0.013 0.000,0.013 0.000,0.008 0.000,0.007 0.000,0.005 0.000,0.003 0.000,0.002 0.000,0.001 0.000,0.001 0.000,-0.001 0.000,0.000 0.000,0.000 0.000,0.000 0.000,-0.002 0.000,0.001 0.000,-0.001 0.000,0.000 0.000,0.000 0.000,-0.001 0.000,0.000 0.000,0.001 0.000,-0.001 0.000,0.001 0.000,-0.001 0.000,0.000 0.000,0.028 0.000,0.082 0.000,0.100 0.000,0.356 0.000,0.167 0.000,0.062 0.000,-0.006 0.000,-0.705 0.000,0.946 0.000,0.115 0.000,0.037 0.000,-0.020 0.000,-0.054 0.000,-0.072 0.000,-0.894 0.000,2.153 0.000,0.622 0.000,0.261 0.000,0.013 0.000,-0.142 0.000,-2.544 0.000,2.401 0.000,-0.124 0.000,-0.232 0.000,-0.285 0.000,-0.301 0.000,-0.289 0.000,-0.262 0.000,-0.340-0.027,0.289-0.019,-0.941 0.029,3.501-0.116,0.756-0.014,0.400 0.004,-0.222 0.026,-0.102 0.015,-0.356 0.017,-0.497 0.017,-0.557 0.016,-2.079 0.032,1.693-0.015,-0.512 0.013,-0.494 0.009,-0.448 0.007,-0.379 0.005,-0.310 0.003,-0.422-0.001,-0.332 0.000,0.000 0.000,0.686 0.003,-0.029 0.001,-0.058-0.001,-0.077 0.000,-0.102-0.001,-0.086 0.000,-0.079-0.001,-0.072 0.000,-0.060-0.001,-0.050 0.000,-0.038 0.000,0.241-0.002</inkml:trace>
</inkml:ink>
</file>

<file path=ppt/ink/ink112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1199.000 122.000,'0.008'0.003,"0.012"0.003,0.015 0.006,0.012 0.004,0.013 0.004,0.011 0.003,0.008 0.004,0.006 0.001,0.005 0.002,0.003 0.001,0.002 0.001,0.001 0.000,0.000-0.000,0.001 0.000,-0.001 0.000,0.000 0.000,0.000 0.000,-0.001 0.000,0.000-0.001,0.000 0.001,-0.001-0.001,0.000 0.001,0.000-0.001,-0.001 0.000,0.001 0.000,0.000 0.001,-0.001-0.001,0.001 0.000,0.000 0.000,0.000 0.001,-0.001-0.001,0.001 0.000,-0.037-0.020,0.226 0.014,0.094-0.003,0.057-0.005,0.028-0.003,0.062-0.004,0.060-0.003,0.058-0.002,0.049-0.001,0.042-0.002,-0.565-0.002,0.033 0.000,0.054 0.001,2.466-0.001,0.759-0.001,0.296 0.001,-0.021-0.001,-0.215-0.001,-0.323 0.001,-0.290 0.001,-0.028-0.001,-0.087 0.000,-0.122 0.001,-0.137-0.001,-1.989-0.002,2.541-0.095,-0.080-0.057,-0.252-0.033,-0.341-0.019,-0.372-0.006,-0.361 0.002,-0.325 0.006,-1.107 0.165,0.014 0.002,1.639-0.161,0.135 0.005,-0.045 0.003,-0.146-0.000,-0.200 0.000,-1.359 0.156,-0.001 0.001,1.283-0.129,-0.141 0.025,-0.194 0.028,-0.210 0.025,-0.203 0.024,-0.181 0.019,-0.212-0.028,-0.224 0.029,0.293-0.080,-0.012-0.009,-0.019 0.002,-0.022 0.010,-0.024 0.014,-0.021 0.016,0.022 0.005,-0.013-0.001,-0.036-0.007,-0.049-0.008,-0.054-0.011,-0.054-0.011,-0.007-0.016,-0.014 0.012,0.001 0.018,0.010 0.021,0.016 0.018,0.018 0.019,0.004 0.014,-0.014 0.012,-0.021 0.011,-0.022 0.006,-0.021 0.005,-0.020 0.003,-0.017 0.001,-0.012 0.001,-0.011 0.001,0.010-0.001,0.024-0.001,0.030 0.000,0.030-0.001,0.029-0.001,0.024-0.000,0.883 0.000</inkml:trace>
</inkml:ink>
</file>

<file path=ppt/ink/ink113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1232.000 138.000,'-0.028'0.000,"-0.043"0.000,-0.048 0.000,-0.048 0.000,-0.043 0.000,-0.037 0.000,-0.030 0.000,-0.024 0.000,-0.016 0.000,0.072 0.031,-0.008 0.053,-0.011 0.065,-0.041 0.067,-0.003 0.021,0.003-0.000,0.004-0.015,-0.109 0.239,-0.020 0.093,0.007 0.015,0.025-0.036,0.033-0.064,0.038-0.077,-0.524 0.716,-0.334 0.412,-0.193 0.195,-0.089 0.041,1.181-1.414,-1.444 1.696,-0.036 0.002,0.069-0.128,0.130-0.196,0.154-0.224,0.158-0.220,-0.952 0.976,-0.434 0.422,-0.083 0.054,0.139-0.179,0.262-0.304,0.315-0.356,0.323-0.358,0.298-0.327,1.127-0.984,-1.208 0.704,0.061-0.216,0.154-0.200,0.198-0.169,0.210-0.139,0.199-0.109,0.177-0.079,0.148-0.057,0.118-0.036,0.090-0.022,0.064-0.010,0.046-0.002,0.026 0.001,0.016 0.006,0.007-0.045,0.000-0.068,-0.004-0.081,-0.009-0.001,-0.005-0.009,-0.006 0.008,-0.005 0.016,-0.004 0.020,-0.004 0.024,-0.003 0.021,-0.012-1.483</inkml:trace>
</inkml:ink>
</file>

<file path=ppt/ink/ink114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1192.000 147.000,'0.000'0.035,"0.003"-0.010,0.171 0.405,0.084 0.173,0.030 0.079,-0.004 0.019,-0.027-0.025,-0.037-0.046,-0.041-0.057,-0.129-0.453,0.591 0.722,0.289 0.157,0.194 0.069,0.121 0.008,-0.975-0.847,1.436 1.109,0.074 0.015,-0.048-0.049,-1.060-0.822,1.043 0.620,-0.038-0.103,-0.115-0.126,-0.161-0.129,-0.178-0.126,-0.177-0.111,-0.551-0.292,1.640 0.507,0.336 0.046,0.043-0.011,-0.139-0.045,-0.236-0.061,-0.273-0.064,-1.535-0.481,0.000 0.000,1.581 0.518,0.164 0.076,0.005 0.033,-0.101 0.001,-0.166-0.021,0.270 0.142,-0.072-0.013,-0.185-0.070,-0.244-0.102,-0.263-0.114,-0.257-0.114,-0.233-0.106,-0.202-0.092,0.068-0.098</inkml:trace>
</inkml:ink>
</file>

<file path=ppt/ink/ink115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1092.000 223.000,'0.013'0.000,"0.020"0.000,0.023 0.000,0.021 0.000,0.020 0.000,0.016 0.000,0.014 0.000,0.010 0.000,0.007 0.000,0.005 0.000,0.003 0.000,0.002 0.000,0.001 0.000,-0.001 0.000,0.000 0.000,0.000 0.000,-0.001 0.000,-0.001 0.000,0.000 0.000,-0.001 0.000,0.032 0.015,0.047 0.022,0.053 0.026,0.050 0.024,0.046 0.021,0.038 0.020,0.310 0.089,0.281 0.086,0.182 0.055,0.102 0.034,0.938 0.212,0.237 0.030,0.002-0.018,-0.144-0.047,-0.217-0.061,-1.713-0.417,2.179 0.442,0.294 0.010,0.075-0.035,-0.070-0.058,-0.158-0.071,-0.203-0.073,-0.986-0.121,-1.003-0.124,2.256 0.189,0.303-0.021,0.112-0.025,-0.025-0.030,0.351-0.010,-0.344-0.038,-0.404-0.034,-0.415-0.028,-0.389-0.023,-0.345-0.017,-1.004-0.017,-0.307-0.004,0.357 0.002,0.455-0.002,1.217-0.006,0.156-0.006,0.025-0.002,-2.053 0.009,1.908-0.009,-0.143 0.001,-0.247 0.001,-0.293 0.001,-0.302 0.002,-0.285 0.001,-0.253 0.001,-0.687 0.004,0.021-0.001,0.952-0.001,0.189 0.001,0.074 0.000,-0.009 0.000,-1.059 0.001,1.455 0.000,0.022 0.000,-0.077 0.000,-0.134 0.001,-0.163-0.001,-0.172 0.001,0.904-0.429,0.304-0.237,-0.011-0.100,-0.204-0.007,-0.306 0.052,-0.342 0.082,-0.337 0.096,-0.305 0.093,-0.259 0.088,-0.576 0.293,0.930-0.415,0.244-0.087,0.117-0.037,0.028-0.001,-0.035 0.021,-0.071 0.036,-0.089 0.040,-0.754 0.299,0.949-0.382,0.109-0.037,0.022-0.003,-0.039 0.019,-0.073 0.031,-0.092 0.038,-1.095 0.433,0.004-0.004,1.385-0.596,-0.015-0.027,-0.108 0.019,-0.154 0.043,-0.171 0.055,-0.164 0.060,-0.526 0.245,0.298-0.353,-0.064-0.061,-0.061-0.003,-0.053 0.034,-0.185 0.140,-0.002-0.079,-0.085 0.029,-0.081 0.037,-0.072 0.040,-0.064 0.040,-0.053 0.036,-0.091 0.360,0.044-0.421,-0.037 0.022,-0.025 0.042,-0.016 0.053,-0.009 0.054,-0.005 0.052,0.000 0.045,-0.000 0.039,0.016 0.101,0.001-0.048,-0.021-0.585,-0.013-0.197,-0.016-0.090,-0.016-0.012,-0.015 0.036,-0.015 0.067,-0.011 0.081,0.092 0.688,-0.182-0.763,-0.049 0.004,-0.023 0.040,-0.004 0.062,0.009 0.070,0.016 0.069,0.017 0.065,0.194 0.497,-0.169-0.625,0.004-0.019,0.000 0.043,-0.002 0.082,0.062 0.268,-0.038-0.009,-0.302-0.426,-0.105-0.077,-0.053-0.013,-0.015 0.028,0.008 0.053,-0.034-0.189,-0.049-0.134,-0.032-0.062,-0.020-0.010,0.004 0.048,0.035 0.107,0.046 0.128,0.052 0.134,0.050 0.128,-1.500-0.314,-0.799-0.077,-0.331 0.040,-0.016 0.107,0.184 0.141,0.292 0.151,0.335 0.144,0.336 0.129,1.692 0.288,-2.791-0.221,-0.613 0.033,-0.183 0.039,0.108 0.040,0.293 0.039,0.389 0.033,0.426 0.030,2.202 0.057,-3.050-0.032,-0.172 0.022,0.089 0.014,0.243 0.010,0.319 0.006,0.339 0.003,0.323 0.001,-0.492-0.001,-0.472-0.001,-0.288-0.001,-0.149-0.001,-0.047-0.001,0.023-0.002,3.092-0.003,-4.743 0.002,-0.599-0.001,-0.087-0.001,0.243-0.001,0.432 0.001,0.517-0.001,0.531-0.001,3.634 0.004,-4.314 0.118,-0.034 0.082,0.222 0.063,0.283 0.196,0.630 0.076,0.721-0.001,0.716-0.048,0.647-0.071,0.553-0.080,0.443-0.078,0.340-0.070,0.248-0.060,0.216-0.029,0.035 0.044,-0.029 0.140,0.044 0.035,0.030 0.008,0.017-0.010,0.011-0.020,0.005-0.024,-0.001-0.025,-0.185 0.265,-0.101 0.144,-0.045 0.067,-0.008 0.012,0.018-0.020,0.350-0.579,-0.349 0.717,0.015 0.064,0.041-0.003,0.037 0.011,0.065-0.080,0.063-0.094,0.057-0.091,0.048-0.085,0.037-0.073,0.031-0.024,0.018-0.023,0.014-0.038,0.008-0.046,0.006-0.048,0.003-0.046,0.000-0.040,0.000-0.034,-0.010-0.153,0.006 0.539,0.000 0.341,0.000 0.634,-0.002 0.100,-0.002-0.062,-0.002-0.158,0.000-0.207,-0.002-0.219,0.000-0.210,-0.001-0.188,0.000-0.157,-0.003 0.021</inkml:trace>
</inkml:ink>
</file>

<file path=ppt/ink/ink116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1299.000 179.000,'-0.018'-0.006,"-0.531"-0.167,-0.275-0.077,-0.140-0.030,-0.043 0.004,0.023 0.023,0.061 0.035,0.081 0.038,0.087 0.038,0.589 0.104,-1.395-0.461,-0.278-0.131,-0.036-0.023,0.117 0.045,0.196 0.081,0.230 0.095,1.095 0.357,-0.832-0.227,0.163 0.076,0.164 0.065,0.151 0.055,0.131 0.041,0.109 0.032,0.087 0.022,0.064 0.016,0.042 0.019,-0.002 0.024,-0.016 0.025,-0.024 0.026,-0.029 0.023,-0.192 0.095,-0.131 0.058,-0.089 0.032,-0.056 0.015,-0.030 0.001,-0.336 0.263,-0.175 0.147,-0.058 0.059,0.022-0.001,0.075-0.041,0.949-0.591,-1.111 0.770,0.055-0.001,0.102-0.049,0.121-0.077,0.124-0.086,0.115-0.085,-0.149 0.140,-0.081 0.090,0.022 0.010,0.087-0.042,0.122-0.073,0.138-0.088,0.559-0.531,-0.718 0.652,0.030-0.027,0.091-0.071,0.120-0.090,0.127-0.095,0.121-0.090,0.105-0.078,0.085-0.068,0.047-0.032,0.032-0.020,0.017-0.010,0.010-0.003,0.002 0.001,-0.003 0.005,-0.005 0.006,0.069-0.169,-0.068 0.368,0.010 0.079,0.013 0.023,0.013-0.014,0.012-0.034,0.024-0.281,0.006-0.086,-0.013 0.567,0.006 0.103,0.005 0.040,0.004-0.004,0.002-0.032,0.003-0.052,0.001 0.123,0.001-0.047,0.000-0.074,0.000-0.082,0.000-0.082,-0.001-0.074,0.000-0.063,0.013-0.037,0.022-0.010,0.023 0.004,0.024 0.012,0.021 0.017,0.019 0.018,-0.066-0.261,0.316 0.465,0.138 0.119,0.074 0.053,0.023 0.005,-0.008-0.023,-0.028-0.043,-0.040-0.050,-0.426-0.560,0.454 0.611,0.026 0.033,0.016-0.001,0.009-0.027,0.003-0.038,-0.001-0.046,-0.005-0.046,-0.476-0.496,0.775 0.443,0.138-0.081,0.074-0.077,0.025-0.069,-0.007-0.060,-0.026-0.048,-0.036-0.036,-0.862-0.161,1.126 0.102,0.179-0.030,0.050-0.026,-0.040-0.023,-0.096-0.019,1.054-0.013,0.329-0.016,-0.006-0.009,-0.210-0.007,-0.321-0.004,-0.360 0.000,-0.827 0.003,-0.338 0.003,-0.353 0.001,2.533-0.007,0.269 0.001,-0.035 0.002,-0.214 0.001,-0.303 0.001,-0.331 0.002,-0.252-0.012,-0.006-0.019,-0.096-0.024,-0.149-0.025,-0.175-0.023,0.005-0.096,-0.150-0.054,-0.182-0.028,-0.191-0.009,-0.181 0.006,-0.164 0.013,-0.140 0.018,-0.508 0.201,0.178-0.073,0.698-0.293,0.086-0.058,-0.014-0.022,-0.079 0.001,-0.114 0.016,-0.126 0.026,-0.128 0.028,-0.496 0.336,0.717-0.471,0.122-0.052,0.051 0.005,-0.001 0.043,-0.034 0.065,-0.053 0.075,-0.730 0.334,1.110-0.515,0.066-0.033,-0.056 0.028,-0.128 0.067,-0.165 0.083,-0.173 0.089,-0.167 0.085,-0.150 0.076,0.216-0.034,0.130-0.046,0.046-0.046,-0.010-0.040,-0.048-0.035,-0.069-0.028,-0.644 0.349,0.680-0.499,-0.025-0.067,-0.063-0.018,-0.083 0.016,-0.091 0.037,-0.091 0.046,-0.082 0.052,-0.330 0.419,0.237-0.437,-0.079 0.028,-0.068 0.046,-0.057 0.053,-0.043 0.055,-0.035 0.051,-0.024 0.045,-0.010 0.209,-0.019-0.289,-0.029-0.093,-0.031-0.080,-0.031-0.070,-0.054-0.203,-0.031-0.047,-0.024 0.001,-0.018 0.035,-0.013 0.051,-0.008 0.061,-0.005 0.061,-0.002 0.058,0.146 0.327,0.051 0.116,-0.748-1.073,-0.270-0.286,-0.115-0.094,-0.006 0.036,0.063 0.115,0.105 0.158,0.122 0.174,0.560 0.668,0.178 0.218,-0.005 0.001,-0.857-0.871,0.015 0.082,0.088 0.118,0.130 0.132,0.144 0.131,0.142 0.119,0.130 0.104,0.232 0.246,-0.381-0.332,-0.065-0.057,-0.020-0.034,0.011-0.015,0.028-0.002,0.038 0.006,0.434 0.469,-0.580-0.539,-0.083-0.029,-0.027 0.014,0.009 0.041,0.033 0.057,0.287 0.164,0.141 0.112,-0.685-0.545,-0.080-0.046,0.013 0.008,0.070 0.043,0.105 0.063,0.119 0.071,-0.019 0.022,0.037 0.065,0.066 0.085,0.084 0.091,0.088 0.091,0.083 0.083,0.077 0.073,-0.177 0.051,-0.070 0.060,-0.033 0.043,-0.005 0.030,0.011 0.019,0.019 0.010,0.512-0.017,-0.900 0.021,-0.180 0.001,-0.041-0.003,0.048-0.003,0.095-0.003,0.884-0.013,-0.020-0.001,-1.478 0.009,-0.237-0.003,-0.041-0.003,0.083-0.001,0.158-0.002,0.190-0.002,0.197 0.001,1.095-0.001,-0.309-0.001,-1.657 0.001,-0.255-0.001,0.007 0.000,0.168 0.001,0.246-0.001,0.273 0.000,1.469 0.001,-1.303 0.000,0.130-0.001,0.174 0.001,0.187 0.000,0.180 0.000,0.162 0.000,0.184 0.000,0.300 0.000,-0.725 0.087,-0.054 0.045,0.036 0.016,0.089-0.003,0.113-0.014,0.117-0.020,0.111-0.022,0.491-0.062,-0.663 0.261,-0.187 0.130,-0.118 0.088,0.816-0.374,-1.303 0.653,-0.004 0.033,0.103-0.028,0.165-0.067,0.194-0.084,0.195-0.091,0.183-0.089,0.604-0.361,-0.636 0.604,0.067 0.069,0.089 0.002,0.095-0.037,0.090-0.059,0.078-0.066,0.300-0.498,0.002 0.006,-0.176 0.599,0.059 0.034,0.051-0.021,0.042-0.057,0.033-0.076,0.026-0.083,0.017-0.079,-0.009-0.117,-0.027 0.051,-0.067 0.281,-0.018 0.001,0.001-0.044,0.013-0.066,0.016-0.076,0.020-0.073,0.018-0.067,0.042-0.192,-0.020 0.321,0.014 0.028,0.010-0.013,0.008-0.036,0.005-0.047,0.004-0.050,0.002-0.047,0.001-0.022,0.000-0.010,0.000 0.001,-0.001 0.007,0.000 0.011,-0.001 0.010,0.000 0.064,-0.001 0.037,0.000 0.009,-0.001-0.011,0.001-0.022,-0.001-0.021,0.000-0.052,0.000-0.054,0.000-0.048,-0.001-0.041,0.001-0.035,0.000-0.025,0.000-0.020,0.000-0.013,0.000-0.009,0.000-0.004,0.000-0.002,0.000-0.001,0.000 0.001,0.000 0.002,0.000 0.000,0.000 0.003,0.000 0.001,0.000 0.001,0.000 0.001,0.025 0.014,0.037 0.017,0.041 0.022,0.041 0.019,0.036 0.017,0.029 0.015,0.025 0.011,0.017 0.009,0.012 0.005,0.010 0.005,0.004 0.002,0.702 0.460</inkml:trace>
</inkml:ink>
</file>

<file path=ppt/ink/ink117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1372.000 217.000,'2.000'0.000</inkml:trace>
</inkml:ink>
</file>

<file path=ppt/ink/ink118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1457.000 215.000,'2.000'0.000</inkml:trace>
</inkml:ink>
</file>

<file path=ppt/ink/ink119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1108.000 288.000,'0.015'0.004,"0.024"0.006,0.027 0.006,0.026 0.007,0.023 0.006,0.021 0.005,0.015 0.004,0.014 0.003,0.008 0.002,0.007 0.002,0.004 0.001,0.003 0.001,0.000-0.001,0.000 0.001,0.000 0.000,-0.000-0.000,-0.002-0.001,0.000 0.000,-0.001 0.000,0.000 0.000,-0.001 0.000,-0.001 0.000,0.017-0.009,0.061-0.004,0.074-0.006,0.075-0.004,0.136-0.004,0.055-0.006,0.033-0.004,0.017-0.003,0.006-0.003,-0.527-0.003,0.020 0.001,1.116-0.001,0.533 0.000,-1.365-0.003,2.943-0.097,0.404-0.041,0.012-0.012,-0.227 0.005,-0.351 0.018,-0.395 0.021,-2.254 0.087,3.859-0.142,0.680-0.021,0.099 0.002,-0.277 0.015,-0.492 0.023,-0.588 0.026,-0.603 0.025,-0.350 0.036,0.176 0.012,0.027 0.011,1.249 0.005,-0.275 0.015,-0.469 0.009,-0.546 0.006,-0.541 0.004,-0.492 0.002,0.042-0.086,-0.125-0.046,-0.232-0.017,-0.278 0.003,-0.280 0.013,-0.258 0.019,-0.223 0.022,-0.424 0.057,0.476-0.031,0.055 0.018,0.107-0.065,0.039-0.034,-0.033-0.009,-0.073 0.006,-0.094 0.015,-0.098 0.020,-0.094 0.022,-0.083 0.020,-0.070 0.017,0.111 0.016,0.047 0.012,0.007 0.010,-0.019 0.006,-0.039 0.006,-0.060 0.002,-0.063 0.002,-0.059 0.001,-0.054 0.000,-0.043-0.001,-0.035-0.000,-0.026-0.001,-0.019-0.001,0.181 0.002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1103.000 942.000,'1.000'0.000</inkml:trace>
</inkml:ink>
</file>

<file path=ppt/ink/ink120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1257.000 284.000,'0.007'0.007,"0.011"0.011,0.012 0.012,0.011 0.011,0.011 0.011,0.008 0.008,0.008 0.008,0.004 0.004,0.005 0.005,0.001 0.001,0.003 0.003,-0.000 0.000,0.000-0.000,0.000 0.000,0.000 0.000,0.000 0.000,-0.001-0.001,0.000-0.000,0.000 0.000,-0.000 0.000,-0.001-0.001,0.000 0.000,0.000 0.000,0.000 0.000,0.000 0.000,0.000 0.000,-0.001 0.000,0.001-0.000,0.000-0.001,0.000 0.001,0.000 0.000,0.000 0.000,-0.000 0.000,0.000 0.000,0.000 0.000,0.000 0.000,0.000 0.000,-0.000 0.000,0.037 0.037,0.057 0.057,0.063 0.063,0.063 0.062,0.097-0.061,0.148-0.008,0.126-0.018,0.106-0.024,0.239-0.008,0.040-0.034,-0.024-0.033,-0.063-0.029,-0.086-0.024,-0.092-0.021,-0.617-0.024,1.083 0.203,0.117 0.070,-0.008 0.015,-0.081-0.018,-0.165-0.039,-0.164-0.042,-0.166-0.043,-0.151-0.041,-0.131-0.034,-0.119-0.029,-0.098-0.022,-0.081-0.017,-0.061-0.011,-0.045-0.008,-0.031-0.004,-0.019-0.002,-0.011-0.001,-0.004 0.000,-0.001 0.001,0.001 0.002,0.004 0.001,0.004 0.001,0.005 0.001,0.003 0.001,0.003 0.001,0.002 0.000,0.003 0.001,0.001 0.000,0.001 0.000,0.001 0.001,0.000-0.001,0.001 0.000,-0.001 0.000,0.000 0.001,0.000-0.001,0.000 0.000,0.000 0.000,0.000 0.000,0.000 0.000,-0.000 0.000,0.003 0.000,0.007 0.000,0.010 0.000,0.008 0.000,0.008 0.000,0.007 0.000,0.006 0.000,0.004 0.000,0.003 0.000,0.003 0.000,0.002 0.000,0.000 0.000,0.001 0.000,0.000 0.000,-0.000 0.000,-0.001 0.000,0.015 0.000,0.025 0.000,0.029 0.000,0.030 0.000,0.026 0.000,0.023 0.000,-0.002-0.010,0.009-0.016,0.008-0.017,0.003-0.020,0.003-0.018,0.000-0.015,0.001-0.014,-0.183 0.084,1.708-0.188,0.726-0.058,0.332-0.035,0.055-0.019,-2.336 0.261,2.532-0.232,-0.000 0.030,-0.157 0.038,-0.251 0.041,-0.293 0.039,-0.300 0.036,-1.683 0.088,1.975-0.136,-0.046-0.010,-0.195 0.005,-0.274 0.016,-0.305 0.022,-0.304 0.022,-0.278 0.023,-0.215 0.018,-0.229 0.019,-0.182 0.017,-0.136 0.011,-0.097 0.010,-0.065 0.006,-0.040 0.004,-0.021 0.003,-0.007 0.000,0.001 0.001,0.007-0.001,0.009 0.000,0.011-0.001,0.011-0.001,0.008-0.001,0.008 0.000,0.007-0.001,0.004 0.000,0.004-0.001,0.003 0.000,0.025 0.000,0.055 0.000,0.066 0.000,0.065 0.000,0.064 0.000,0.069 0.000,0.038-0.001,0.027 0.001,0.016 0.000,0.008 0.000,0.003 0.000,-0.421 0.000,0.012 0.003,0.864 0.085,0.172 0.039,0.057 0.014,-0.023-0.002,-0.067-0.012,-0.093-0.018,-0.830-0.089,0.015 0.000,1.335 0.062,0.193-0.020,0.046-0.016,-0.052-0.014,-0.107-0.012,-1.320-0.014,0.650 0.035,0.001 0.016,0.609 0.064,-0.086 0.010,-0.148-0.003,-0.177-0.010,-0.183-0.014,-0.178-0.018,-0.642-0.069,0.597 0.050,-0.058-0.017,-0.073-0.013,-0.081-0.011,-0.078-0.010,-0.072-0.007,-0.024-0.005,-0.033-0.004,-0.014-0.003,-0.004-0.002,0.004 0.001,0.184-0.017,0.140-0.026,0.081-0.031,0.039-0.031,-0.607 0.085,0.796-0.121,-0.028 0.005,-0.078 0.014,-0.101 0.020,-0.106 0.022,-0.098 0.021,-0.088 0.018,-0.070 0.014,-0.317 0.026,0.009 0.000,0.519-0.008,0.194 0.004,0.145 0.005,0.104 0.003,0.369 0.002,0.029 0.003,-0.072 0.000,-0.134 0.001,-0.161-0.001,-0.663-0.002,0.508 0.014,-0.127 0.019,-0.127 0.021,-0.119 0.022,-0.103 0.021,-0.087 0.018,-0.205-0.070,0.288 0.059,0.099-0.007,0.092-0.004,-0.002-0.015,-0.039-0.015,-0.057-0.014,-0.066-0.014,-0.066-0.010,-0.063-0.009,-0.056-0.007,1.339-0.034</inkml:trace>
</inkml:ink>
</file>

<file path=ppt/ink/ink121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1420.000 251.000,'-0.011'-0.004,"-0.015"-0.004,-0.019-0.007,-0.017-0.006,-0.016-0.005,-0.014-0.005,-0.009-0.002,-0.009-0.004,-0.006-0.002,-0.003 0.000,-0.003-0.002,-0.001 0.000,-0.001 0.000,0.001 0.000,-0.001-0.001,0.001 0.002,0.001-0.001,0.001 0.000,-0.001 0.001,0.002 0.000,-0.001-0.001,0.001 0.001,0.000-0.000,0.000 0.000,-0.000 0.000,-0.043 0.033,-0.070 0.047,-0.079 0.054,0.017-0.009,-0.075 0.006,-0.151 0.048,0.002 0.029,0.040 0.033,0.060 0.029,0.070 0.027,0.069 0.022,-0.024 0.104,0.019 0.034,0.036-0.001,0.042-0.023,0.044-0.036,0.039-0.038,0.036-0.040,0.067-0.222,-0.008 0.010,-0.285 0.595,-0.085 0.199,0.034 0.007,0.008 0.054,0.024 0.004,-0.020 0.145,0.061-0.114,0.063-0.137,0.057-0.141,0.050-0.131,0.040-0.115,0.033-0.095,0.041-0.271,-0.014 0.357,0.013 0.072,0.009 0.035,0.006 0.006,-0.005-0.416,0.001 0.007,0.010 0.678,0.002 0.058,-0.001-0.014,0.000-0.058,-0.002-0.085,-0.002-0.093,-0.007-0.492,0.103 0.570,0.152 0.126,0.177 0.143,0.320 0.404,0.099 0.079,-0.016-0.067,-0.083-0.147,-0.119-0.185,-0.127-0.189,0.219 0.050,0.112-0.013,0.025-0.068,-0.034-0.099,-0.064-0.110,-0.081-0.106,-0.082-0.096,0.131-0.055,0.279 0.069,0.905 0.257,0.285-0.003,0.142-0.053,0.135-0.047,0.143-0.041,0.033-0.062,0.387 0.025,-0.024-0.042,-0.164-0.061,-0.242-0.070,-0.272-0.068,-0.256-0.063,-0.225-0.055,-0.189-0.046,-0.152-0.037,-1.200-0.050,2.327 0.017,0.460-0.019,0.081-0.014,-0.164-0.008,-0.305-0.005,-0.371 0.000,-0.382-0.001,-0.874 0.035,0.008 0.021,-0.732-0.023,1.508 0.094,-0.053 0.018,-0.110 0.000,-0.136-0.008,-0.145-0.014,0.476-0.104,0.149-0.079,-0.045-0.054,-0.162-0.035,-0.224-0.021,-0.246-0.009,-0.240-0.001,-0.903 0.154,1.400-0.328,0.109-0.053,-0.065 0.003,-0.167 0.036,-0.215 0.056,-0.228 0.061,-0.869 0.221,0.010-0.004,0.012-0.007,1.267-0.402,0.119-0.077,-0.029-0.017,-0.118 0.021,-0.167 0.043,-0.183 0.056,-0.179 0.056,-0.750 0.305,0.873-0.349,-0.015 0.004,-0.064 0.022,-0.089 0.030,-0.096 0.033,-0.492 0.194,-0.147 0.066,0.002-0.005,0.794-0.539,-0.001-0.085,-0.054-0.018,-0.083 0.023,-0.093 0.047,-0.090 0.056,-0.291 0.297,0.012 0.001,-0.117 0.080,0.359-0.427,-0.013-0.029,-0.027 0.019,-0.032 0.048,-0.036 0.062,-0.033 0.069,-0.199 0.192,-0.167 0.186,0.414-0.509,0.008-0.022,-0.012 0.013,-0.020 0.033,-0.026 0.043,-0.025 0.043,-0.342 0.405,0.004-0.003,0.406-0.434,0.035-0.027,0.002 0.005,-0.021 0.028,-0.035 0.040,-0.026-0.147,-0.075-0.032,-0.077 0.017,-0.072 0.045,-0.062 0.061,-0.050-0.125,-0.044-0.040,-0.031 0.006,-0.023 0.043,-0.014 0.054,-0.009 0.059,-0.005 0.057,-0.002 0.053,0.001 0.043,0.002 0.037,0.012 0.283,-0.010-0.402,0.004-0.052,0.001-0.008,0.003 0.022,0.001 0.039,-0.073-0.211,-0.057-0.133,-0.043-0.039,-0.029 0.027,-0.019 0.069,-0.019 0.037,0.019 0.107,0.028 0.107,0.034 0.094,0.032 0.083,0.031 0.067,0.027 0.054,0.022 0.039,-0.083-0.169,-0.060-0.113,-0.042-0.075,-0.027-0.044,0.071 0.180,-0.023-0.012,0.150 0.281,-0.443-0.486,-0.148-0.050,-0.080-0.011,-0.030 0.013,-0.415-0.103,-0.056 0.086,0.056 0.097,0.120 0.095,0.150 0.087,0.156 0.074,0.146 0.060,0.496 0.212,-0.003 0.001,-0.010 0.003,-0.712-0.142,-0.152-0.002,-0.086-0.016,-0.039-0.023,-0.002-0.027,0.864 0.196,-1.205-0.240,-0.239-0.040,-0.130-0.022,-0.046-0.011,-0.361-0.046,0.065 0.026,0.160 0.034,0.209 0.040,0.227 0.037,0.222 0.037,0.203 0.031,0.179 0.026,0.760 0.141,-1.257-0.307,-0.166-0.045,-0.047 0.007,0.029 0.038,0.074 0.053,1.278 0.243,-1.694-0.153,-0.465 0.044,-0.358 0.039,-0.265 0.034,2.409 0.072,-3.258-0.039,-0.191 0.023,0.072 0.018,0.233 0.012,0.319 0.009,0.353 0.004,1.876-0.004,0.609-0.006,-3.689-0.084,-0.141-0.041,0.226-0.013,0.428 0.004,3.145 0.110,-2.496-0.078,0.271 0.014,0.346 0.016,0.375 0.015,0.367 0.014,1.452 0.035,-1.367-0.022,0.242 0.011,0.257 0.009,0.246 0.006,0.219 0.004,0.186 0.003,0.468-0.002,-0.844 0.018,-0.170 0.024,-0.039 0.027,0.046 0.026,0.099 0.026,0.825-0.094,-0.830 0.183,0.064 0.030,0.101 0.003,0.120-0.017,0.120-0.026,0.114-0.033,0.099-0.033,0.047-0.014,-0.028 0.010,-0.057 0.019,-0.091 0.110,0.016 0.033,0.041-0.004,0.052-0.027,0.054-0.039,0.053-0.041,-0.029 0.129,-0.001 0.067,0.017 0.023,0.030-0.010,0.033-0.027,0.034-0.036,0.030-0.039,0.027-0.038,-0.302 0.380</inkml:trace>
</inkml:ink>
</file>

<file path=ppt/ink/ink122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1204.000 257.000,'2.000'0.000</inkml:trace>
</inkml:ink>
</file>

<file path=ppt/ink/ink123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1180.000 295.000,'2.000'0.000</inkml:trace>
</inkml:ink>
</file>

<file path=ppt/ink/ink124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1356.000 353.000,'0.011'0.000,"0.017"0.000,0.019 0.000,0.018 0.000,0.018 0.000,0.014 0.000,0.011 0.000,0.010 0.000,0.007 0.000,0.003 0.000,0.004 0.000,0.002 0.000,0.000 0.000,0.001 0.000,-0.001 0.000,0.000 0.000,-0.001 0.000,0.000 0.000,-0.001 0.000,-0.001 0.000,-0.000 0.000,0.000 0.000,0.000 0.000,0.295 0.000,0.203 0.000,0.128 0.000,-0.133 0.000,0.057 0.000,0.055 0.000,-0.319 0.000,0.909 0.000,0.138 0.000,0.037 0.000,-0.032 0.000,-1.145 0.000,1.821 0.000,0.324 0.000,0.101 0.000,-0.056 0.000,-0.156 0.000,-0.211 0.000,0.809-0.069,0.313-0.041,0.025-0.019,-0.161-0.002,-0.274 0.006,-0.327 0.014,-0.339 0.016,-1.306 0.059,1.172-0.035,-0.139 0.017,-0.165 0.014,-0.172 0.012,-0.163 0.009,-0.147 0.008,-1.002 0.009,1.518-0.001,0.157 0.003,0.056 0.004,-0.012 0.001,-0.593-0.002,-0.700-0.001,1.020 0.002,-0.105 0.000,-0.150 0.000,-0.165-0.001,-0.071-0.016,-0.185-0.023,-0.161-0.025,-0.130-0.025,-0.101-0.023,-0.074-0.017,-0.118-0.019,-0.060-0.038,-0.053-0.039,-0.044-0.039,-0.037-0.036,-0.094 0.093,0.156-0.268,-0.020-0.060,-0.055 0.037,-0.041 0.031,-0.042 0.046,-0.040 0.052,-0.034 0.053,-0.029 0.050,-0.023 0.042,-0.018 0.035,-0.013 0.029,-0.008 0.118,-0.001-0.015,-0.003-0.706,-0.005-0.282,-0.003-0.141,-0.001-0.382,0.001-0.123,0.001 0.035,0.001 0.129,0.002 0.175,0.002 0.194,-0.000 0.197,0.002 0.180,0.001 0.150,0.000 0.123,0.001 0.094,0.000 0.067,0.000 0.122,0.000-0.071,-0.015-0.315,-0.023-0.137,-0.030-0.109,-0.030-0.081,0.072 0.724,-0.208-0.861,-0.104-0.032,-0.091 0.006,-0.116-0.235,-0.008 0.041,0.024 0.116,0.043 0.152,0.050 0.162,0.050 0.155,0.047 0.138,0.040 0.116,0.033 0.093,0.026 0.070,0.178 0.223,-0.945-0.974,-0.587-0.528,-0.477-0.390,1.676 1.584,-1.765-1.705,-0.002-0.004,0.114 0.120,0.180 0.194,0.208 0.223,1.013 0.946,-0.783-0.712,0.102 0.110,0.110 0.119,0.109 0.117,0.100 0.106,0.088 0.095,0.299 0.320,-0.673-0.341,-0.157 0.001,-0.082 0.028,-0.028 0.046,0.008 0.051,-0.395 0.041,-0.231 0.045,-0.058 0.070,0.061 0.077,1.721 0.342,-1.992-0.282,0.211 0.098,0.282 0.083,0.300 0.067,0.283 0.051,0.250 0.037,0.923 0.027,-0.200-0.002,0.195 0.004,-0.938 0.006,-0.011 0.010,0.060 0.005,0.099 0.003,0.798-0.017,-0.208 0.004,-0.963 0.125,-0.147 0.084,-0.048 0.063,0.052 0.005,0.028 0.018,0.094 0.006,0.132 0.002,0.148-0.005,0.147-0.006,0.136-0.008,0.121-0.008,0.553-0.221,-0.011 0.008,-1.274 0.681,-0.306 0.218,-0.111 0.097,0.020 0.014,1.479-0.869,-1.992 1.367,-0.211 0.243,0.034 0.049,0.190-0.078,0.275-0.156,0.309-0.191,0.308-0.202,0.285-0.193,-0.028 0.352,0.071 0.157,0.126 0.024,0.154-0.065,0.525-0.924,-0.344 0.924,0.129-0.068,0.102-0.080,0.079-0.079,0.279-1.037,-0.197 1.273,0.048 0.028,0.036-0.093,0.024-0.162,0.017-0.191,0.010-0.196,0.004-0.183,0.098-0.590,-0.077 0.813,0.015 0.114,0.015 0.008,0.015-0.061,0.014-0.103,0.011-0.121,0.010-0.125,0.008-0.120,0.010-0.430,-0.004 0.573,0.005 0.042,0.003-0.001,0.001-0.031,0.001-0.046,0.000-0.053,0.000 0.127,-0.001 0.054,0.000-0.010,0.000-0.050,-0.001-0.072,-0.001-0.083,0.000-0.083,0.026-0.191,-0.015-0.194,0.103 0.491,0.025 0.036,0.005 0.013,-0.010-0.003,0.087 0.076,0.042-0.005,0.016-0.038,-0.002-0.057,-0.014-0.063,-0.018-0.060,-0.021-0.056,-0.179-0.352,0.340 0.364,0.097 0.019,0.046-0.019,0.006-0.040,-0.019-0.052,-0.036-0.058,0.027-0.005,-0.042-0.025,-0.035-0.009,0.544 0.051,0.306 0.008,0.127-0.019,0.004-0.036,-0.070-0.044,-0.113-0.044,-0.129-0.042,-0.128-0.037,-0.766-0.075,1.469 0.041,0.316-0.024,0.116-0.016,-0.019-0.012,-1.690-0.005,1.798-0.005,-0.054-0.004,-0.114-0.002,-0.140-0.001,-0.146 0.001,-1.421 0.008,1.119-0.005,-0.120 0.001,-0.152 0.001,-0.165 0.001,-0.164 0.001,-0.152 0.000,0.653 0.003</inkml:trace>
</inkml:ink>
</file>

<file path=ppt/ink/ink125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1277.000 346.000,'0.015'0.007,"0.022"0.012,0.025 0.012,0.026 0.013,0.022 0.011,0.019 0.009,0.016 0.009,0.012 0.005,0.008 0.005,0.007 0.003,0.004 0.002,0.002 0.001,0.002 0.001,-0.001-0.001,0.000 0.001,-0.001-0.001,0.000 0.000,-0.001-0.001,-0.001-0.000,-0.001 0.000,0.000 0.000,0.000-0.001,-0.001 0.000,0.008-0.022,0.074-0.008,0.092-0.006,0.096-0.009,-0.189-0.012,0.795 0.128,0.234 0.050,0.137 0.032,0.064 0.014,0.015 0.005,-0.878-0.166,-0.284-0.038,0.035 0.007,2.470 0.432,0.400 0.072,0.050-0.001,-0.175-0.044,-0.303-0.068,-0.359-0.080,-1.486-0.240,-0.472-0.070,2.321 0.182,0.061-0.064,-0.115-0.055,-0.217-0.045,-0.269-0.033,-0.901-0.029,0.838-0.019,-0.088-0.032,-0.134-0.030,-0.156-0.027,-0.159-0.023,-0.151-0.019,-1.214 0.098,1.176-0.269,-0.145-0.066,-0.181-0.016,-0.188 0.020,-0.181 0.038,-0.162 0.049,-0.509 0.221,0.592-0.496,0.003-0.230,-0.080-0.057,-0.089 0.008,-0.102 0.060,-0.100 0.087,-0.091 0.098,-0.077 0.095,-0.148 0.397,0.000-0.006,0.146-0.517,-0.002-0.047,-0.016 0.005,-0.020 0.036,-0.025 0.055,-0.023-0.301,-0.022-0.137,-0.019-0.024,-0.016 0.053,-0.014 0.095,-0.009 0.117,-0.007 0.122,-0.005 0.117,0.000 0.419,-0.004-0.990,-0.001-0.452,-0.001-0.347,-0.008-0.153,-0.014 0.060,-0.013 0.167,-0.016 0.219,-0.013 0.237,-0.011 0.229,-0.010 0.206,-0.008 0.177,-0.005 0.143,0.017 0.248,-0.016-0.075,0.064 0.275,-0.420-1.462,-0.243-0.563,-0.107-0.023,-0.081-0.010,-0.014 0.128,0.027 0.207,0.052 0.242,0.664 1.320,-0.582-1.176,0.058 0.162,0.051 0.177,0.042 0.175,0.034 0.159,0.026 0.140,0.422 0.555,-0.006 0.005,-0.678-0.384,-0.092 0.136,-0.025 0.115,0.017 0.093,0.038 0.076,-0.008 0.042,0.037 0.031,0.062 0.022,0.078 0.015,0.252-0.004,-0.208 0.005,0.042-0.015,0.044-0.021,0.044-0.025,0.041-0.022,0.036-0.024,0.342 0.068,-0.009 0.000,-0.359-0.041,-0.439-0.020,-0.590-0.019,-0.129 0.011,0.002 0.015,0.080 0.015,0.126 0.013,1.139 0.037,-1.666-0.021,-0.335 0.008,-0.300 0.008,-0.032 0.006,0.138 0.004,0.240 0.003,0.285 0.002,0.294 0.001,0.278 0.000,1.091-0.002,-1.719 0.002,-0.125 0.001,0.082-0.001,0.203-0.001,0.257 0.000,0.265-0.001,1.075-0.001,-1.171 0.001,-0.043-0.001,0.067 0.001,0.130-0.001,0.160 0.000,0.244 0.000,-0.198 0.000,0.013 0.000,0.012 0.000,0.010-0.001,-0.140 0.087,-0.005 0.061,0.084 0.040,0.132 0.025,0.155 0.012,0.157 0.003,-0.455 0.424,-0.215 0.240,-0.061 0.110,0.038 0.021,0.098-0.035,0.520-0.346,-0.435 0.568,0.093 0.029,0.123-0.042,0.132-0.086,0.128-0.107,0.538-0.805,-0.267 0.447,0.136-0.182,-0.345 0.826,0.041 0.069,0.052-0.008,0.055-0.054,0.054-0.084,-0.179 0.362,-0.071 0.103,-0.004-0.040,0.034-0.128,0.061-0.175,0.070-0.190,0.072-0.189,0.068-0.173,0.085-0.112,0.057-0.062,0.052-0.059,0.031 0.020,0.021-0.027,0.009-0.044,0.002-0.051,-0.003-0.052,-0.007-0.051,-0.395 0.579</inkml:trace>
</inkml:ink>
</file>

<file path=ppt/ink/ink126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1369.000 350.000,'2.000'0.000</inkml:trace>
</inkml:ink>
</file>

<file path=ppt/ink/ink127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1449.000 350.000,'2.000'0.000</inkml:trace>
</inkml:ink>
</file>

<file path=ppt/ink/ink128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1345.000 349.000,'0.032'0.000,"0.048"0.000,0.053 0.000,0.052 0.000,0.047 0.000,0.038 0.000,0.032 0.000,0.022 0.000,0.018 0.000,0.010 0.000,0.006 0.000,0.005 0.000,0.000 0.000,0.000 0.000,0.000 0.000,-0.002 0.000,-0.002 0.000,0.031 0.000,0.104 0.000,0.123 0.000,0.126 0.000,0.322 0.000,0.412 0.000,0.349 0.000,1.773 0.000,0.747 0.000,0.283 0.000,-0.039 0.000,-0.243 0.000,-0.363 0.000,-0.412 0.000,-2.838 0.000,2.511 0.000,0.101 0.000,0.078 0.000,0.059 0.000,1.334 0.000,0.143 0.000,-0.237 0.000,-0.463 0.000,-3.427 0.000,2.773 0.000,-0.540 0.000,-0.558 0.000,-0.527 0.000,-0.473 0.000,-0.404 0.000,-0.330 0.000,-0.260 0.000,0.139 0.000</inkml:trace>
</inkml:ink>
</file>

<file path=ppt/ink/ink129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1490.000 347.000,'2.000'0.000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1064.000 944.000,'2.000'0.000</inkml:trace>
</inkml:ink>
</file>

<file path=ppt/ink/ink130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1465.000 348.000,'0.009'0.000,"0.013"0.000,0.014 0.000,0.015 0.000,0.012 0.000,0.011 0.000,0.008 0.000,0.006 0.000,0.005 0.000,0.003 0.000,0.002 0.000,0.001 0.000,0.000 0.000,-0.000 0.000,-0.001 0.000,0.001 0.000,-0.002 0.000,0.001 0.000,-0.001 0.000,0.000 0.000,-0.001 0.000,0.001 0.000,-0.001 0.000,0.000 0.000,0.000 0.000,0.000 0.000,0.000 0.000,0.000 0.000,0.000 0.000,0.000 0.000,0.000 0.000,0.001 0.000,-0.001 0.000,0.000 0.000,0.000 0.000,0.000 0.000,0.001 0.000,-0.001 0.000,0.000 0.000,0.000 0.000,0.000 0.000,0.000 0.000,0.001 0.000,-0.001 0.000,0.000 0.000,0.000 0.000,0.000 0.000,0.000 0.000,0.000 0.000,0.001 0.000,-0.001 0.000,0.000 0.000,0.145 0.000,0.118 0.000,0.075 0.000,0.042 0.000,0.239 0.000,0.023 0.000,-0.032 0.000,-0.064 0.000,-0.076 0.000,-0.461 0.000,0.469 0.000,-0.021 0.000,-0.036 0.000,-0.042 0.000,-0.042 0.000,-0.038 0.000,-0.033 0.000,-0.224 0.000,-0.062 0.000,0.864 0.000,0.488 0.000,0.403 0.000,0.392 0.000,0.219 0.000,0.011 0.000,-0.129 0.000,-0.213 0.000,-0.256 0.000,-0.729 0.000,0.579 0.000,-0.180 0.000,-0.173 0.000,-0.155 0.000,0.453 0.000,0.140 0.000,-0.028 0.000,-0.129 0.000,-0.183 0.000,-0.201 0.000,-0.196 0.000,-0.177 0.000,-0.706 0.000,0.003 0.000,0.925 0.000,0.054 0.000,-0.013 0.000,-0.055 0.000,-0.076 0.000,-0.161 0.000,-0.037 0.000,-0.024 0.000,-0.016 0.000,-0.006 0.000,-0.602 0.000,0.828 0.000,0.018 0.000,-0.041 0.000,-0.073 0.000,-0.088 0.000,-0.655 0.000,0.542 0.000,0.008 0.000,-0.016 0.000,0.110 0.000,-0.101 0.000,-0.112 0.000,-0.109 0.000,-0.098 0.000,-0.083 0.000,-0.065 0.000,-0.051 0.000,-0.036 0.000,3.096 0.000</inkml:trace>
</inkml:ink>
</file>

<file path=ppt/ink/ink131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1456.000 354.000,'0.010'0.003,"0.014"0.005,0.018 0.006,0.016 0.006,0.015 0.004,0.012 0.004,0.011 0.005,0.009 0.001,0.005 0.003,0.004 0.001,0.002 0.001,0.002 0.000,0.001 0.001,0.000-0.001,-0.000 0.001,0.000-0.001,-0.002 0.001,0.001-0.001,-0.002 0.000,0.001-0.000,-0.001-0.001,0.000 0.001,-0.001-0.001,0.001 0.001,-0.001-0.001,0.001 0.001,0.341-0.012,0.396 0.000,0.206-0.004,0.107-0.004,0.033-0.003,0.978-0.002,0.312-0.005,0.039-0.003,-0.126-0.003,-0.216-0.002,-0.252-0.001,-1.578 0.000,2.226 0.000,0.398-0.001,0.108-0.001,-0.084 0.001,-0.201 0.000,-1.136 0.001,1.132-0.001,-0.280-0.000,-0.346 0.001,-0.357-0.001,-0.336 0.001,-0.295 0.000,-0.244 0.000,-0.295 0.000,-0.409 0.000,1.661 0.000,0.624 0.000,0.452 0.000,0.306 0.000,-0.956 0.000,1.312 0.000,-0.072 0.000,-0.216 0.000,-0.301 0.000,0.169 0.000,-0.262 0.000,-0.360 0.000,-0.398 0.000,-0.394 0.000,-0.364 0.000,-0.320 0.000,-0.268 0.000,-0.674 0.000,0.014 0.000,1.369 0.000,0.464 0.000,0.303 0.000,0.178 0.000,0.016 0.000,-0.080 0.000,-0.166 0.000,0.066 0.000,-0.326 0.000,-0.356 0.000,-0.345 0.000,-0.311 0.000,-0.262 0.000,-0.213 0.000,-0.149 0.010,-0.115 0.014,-0.073 0.017,-0.042 0.016,-0.018 0.015,-0.004 0.012,0.006 0.010,0.012 0.007,0.015 0.006,-0.000-0.005,0.015 0.004,0.016 0.005,0.015 0.003,0.012 0.004,0.011 0.002,0.007 0.002,0.008 0.001,0.025-0.003,0.022-0.015,0.022-0.018,0.021-0.018,0.018-0.017,-0.281-0.043,0.325 0.025,0.020-0.011,-0.008-0.008,-0.021-0.007,-0.033-0.005,-0.034-0.003,-0.036-0.002,0.532-0.027</inkml:trace>
</inkml:ink>
</file>

<file path=ppt/ink/ink132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1589.000 347.000,'0.014'0.014,"0.021"0.021,0.025 0.025,0.023 0.023,0.022 0.022,0.019 0.019,0.015 0.015,0.011 0.011,0.009 0.009,0.005 0.005,0.005 0.005,0.001 0.001,0.002 0.002,-0.000 0.000,-0.001-0.001,0.000 0.000,0.000 0.000,-0.002-0.002,-0.025-0.052,0.194 0.100,0.087 0.008,0.062-0.009,0.042-0.019,0.026-0.026,0.014-0.028,-0.431-0.114,0.863 0.081,0.204-0.026,0.089-0.023,0.009-0.018,-0.046-0.015,-0.078-0.012,1.132 0.075,0.442 0.036,0.083 0.012,-0.144-0.004,-0.272-0.014,-0.329-0.018,-1.674-0.085,1.949 0.051,0.236-0.014,0.047-0.013,-0.080-0.010,-2.002-0.026,2.454-0.009,-0.066-0.047,-0.221-0.052,-0.308-0.049,-0.338-0.046,-0.333-0.038,0.012-0.276,-0.136-0.158,-0.194-0.079,-0.214-0.020,-0.210 0.018,-0.191 0.040,-0.166 0.051,-0.135 0.055,-0.039-0.214,-0.070-0.099,-0.078-0.026,-0.075 0.018,-0.213 0.746,0.161-0.932,-0.027-0.045,-0.010 0.009,0.000 0.041,-0.023-0.155,-0.019-0.066,-0.023 0.039,-0.022 0.103,-0.020 0.135,-0.018 0.145,-0.015 0.138,0.017-0.623,0.033-0.335,0.043-0.144,-0.100 1.511,0.101-1.529,-0.003-0.021,-0.009 0.070,-0.013 0.129,-0.017 0.153,-0.015 0.163,-0.011-0.763,-0.017-0.183,-0.013 0.070,-0.011 0.213,-0.008 0.283,-0.004 0.298,-0.110-0.265,-0.082-0.092,-0.059 0.059,-0.040 0.146,-0.024 0.189,-0.012 0.201,-0.006 0.191,0.260 0.841,-0.374-0.749,-0.141-0.079,-0.121-0.041,-0.497-0.568,-0.078 0.016,0.022 0.125,0.082 0.180,0.109 0.196,0.116 0.189,0.773 0.770,-0.945-0.582,-0.071 0.099,0.031 0.101,0.095 0.094,0.130 0.083,0.141 0.071,0.139 0.055,0.358 0.145,-0.401-0.118,-0.125-0.021,-0.331-0.071,-0.064 0.010,-0.015 0.021,-0.269-0.021,0.107 0.055,0.137 0.055,0.143 0.050,0.135 0.043,0.118 0.034,0.098 0.027,0.628 0.030,-0.557-0.021,0.018-0.008,0.024-0.015,0.026-0.018,0.028-0.019,0.024-0.018,0.443 0.084,-0.223-0.022,0.149 0.019,-1.751-0.184,-0.357-0.029,-0.043 0.003,0.156 0.023,0.259 0.031,0.303 0.035,0.303 0.034,1.084 0.101,-1.154 0.196,-0.054 0.166,0.031 0.106,0.084 0.060,0.113 0.027,0.124 0.004,0.631-0.305,-0.995 0.681,-0.122 0.226,-0.017 0.151,0.054 0.093,1.244-1.112,-1.461 1.314,-0.008 0.030,0.115-0.069,0.186-0.128,0.218-0.155,0.222-0.162,0.209-0.154,0.674-0.768,0.006 0.002,0.004 0.009,-0.395 0.850,0.090 0.117,0.088 0.059,0.080 0.016,0.220-0.951,0.005 0.001,-0.145 1.346,0.109-0.052,0.089-0.125,0.070-0.156,0.052-0.164,0.036-0.156,0.016 0.228,-0.009 0.040,-0.019-0.058,-0.023-0.111,-0.025-0.136,-0.022-0.135,-0.056-0.666,0.028 0.753,-0.011 0.115,-0.010 0.038,-0.007-0.016,-0.005-0.050,-0.006 0.214,-0.003-0.029,-0.002-0.054,-0.001-0.067,0.012-0.256,0.018-0.114,0.020-0.121,0.022-0.116,0.020-0.105,0.020-0.092,-0.080-0.191,0.192 0.394,0.033 0.059,0.000 0.002,-0.022-0.033,-0.032-0.052,-0.036-0.059,-0.036-0.059,-0.032-0.053,-0.028-0.047,-0.022-0.038,0.130 0.165,0.102 0.122,0.069 0.073,0.047 0.036,0.027 0.009,0.013-0.010,-0.337-0.441,0.005 0.002,0.494 0.612,0.020 0.036,-0.033-0.005,-0.063-0.030,-0.079-0.044,0.581 1.626</inkml:trace>
</inkml:ink>
</file>

<file path=ppt/ink/ink133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1574.000 323.000,'2.000'0.000</inkml:trace>
</inkml:ink>
</file>

<file path=ppt/ink/ink134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1109.000 421.000,'0.011'0.000,"0.017"0.000,0.018 0.000,0.017 0.000,0.017 0.000,0.013 0.000,0.011 0.000,0.008 0.000,0.005 0.000,0.004 0.000,0.002 0.000,0.002 0.000,0.000 0.000,-0.001 0.000,0.001 0.000,-0.001 0.000,-0.001 0.000,0.000 0.000,-0.001 0.000,0.000 0.000,0.000 0.000,-0.001 0.000,0.000 0.000,0.001 0.000,-0.001 0.000,0.000 0.000,0.000 0.000,0.000 0.000,0.000 0.000,-0.000 0.000,0.000 0.000,0.001 0.000,-0.001 0.000,0.005-0.013,0.057-0.022,0.069-0.027,0.075-0.028,0.677-0.045,0.434-0.002,0.295 0.009,0.185 0.015,0.002 0.024,0.045 0.017,0.014 0.017,-0.007 0.014,-0.017 0.012,-0.127 0.011,-0.144 0.008,-0.144 0.006,-0.134 0.004,-0.115 0.002,-1.027-0.001,2.651 0.002,0.919 0.001,0.414 0.001,0.064-0.001,-0.167-0.001,-0.301 0.000,-3.076-0.003,0.016 0.001,2.962 0.001,0.124-0.001,-0.037 0.000,1.258-0.015,-0.242-0.022,-0.505-0.027,-0.617-0.024,-0.631-0.021,-0.582-0.020,-2.050 0.105,2.690-0.102,0.155 0.013,-0.128 0.017,-0.285 0.019,-0.356 0.018,-0.368 0.017,-1.785 0.034,0.010 0.000,1.848-0.016,-0.032 0.009,-0.182 0.006,-0.263 0.006,-0.291 0.002,-0.287 0.003,-0.263 0.000,-0.132 0.001,-0.059-0.001,-0.067 0.000,0.009-0.005,-0.125-0.010,-0.118-0.012,-0.105-0.009,-0.088-0.010,-0.067-0.007,-0.051-0.007,-0.035-0.004,-0.024-0.003,-0.014-0.003,-0.007-0.001,-0.002 0.000,0.001-0.001,0.003 0.000,0.003 0.001,0.138-0.073,0.119-0.079,0.092-0.071,0.067-0.059,0.091-0.049,0.032 0.013,0.014 0.035,0.004 0.047,-0.006 0.051,-0.010 0.051,0.224-0.210,0.065-0.114,-0.017-0.049,-0.067-0.006,-0.095 0.022,-0.104 0.037,-0.102 0.045,-0.094 0.045,-0.319 0.342,0.349-0.503,0.002-0.101,-0.028-0.054,-0.045-0.018,-0.018-0.113,-0.045 0.027,-0.038 0.071,-0.033 0.092,-0.023 0.100,-0.018 0.096,-0.150 0.398,0.031-0.102,-0.033 0.094,0.092-0.484,-0.023-0.065,-0.023-0.034,-0.018-0.011,-0.018 0.006,-0.014 0.016,-0.010-0.264,-0.009-0.116,-0.007-0.024,-0.004 0.034,-0.003 0.071,-0.001 0.092,-0.080-0.394,-0.054-0.178,-0.033-0.032,-0.020 0.067,-0.007 0.124,-0.000 0.154,0.006 0.163,0.008 0.156,0.149 0.654,0.001-0.004,-0.003-0.010,-0.214-0.985,-0.033-0.122,-0.017-0.027,-0.002 0.035,0.006 0.073,0.237 0.969,-0.004-0.003,-0.004-0.005,-0.429-1.216,-0.048 0.030,0.001 0.124,0.031 0.171,0.045 0.185,0.382 0.778,-0.003-0.003,-0.501-0.847,-0.012 0.044,0.038 0.096,0.065 0.119,0.074 0.122,0.074 0.113,0.068 0.099,0.056 0.079,0.047 0.062,0.035 0.046,0.112 0.199,-0.009-0.007,-0.412-0.368,-0.249-0.184,-0.224-0.165,-0.520-0.428,-0.048-0.040,0.088 0.071,0.166 0.132,0.194 0.157,0.198 0.158,0.690 0.592,-1.231-0.525,-0.312 0.042,1.348 0.489,-1.705-0.467,-0.094 0.045,0.064 0.068,0.161 0.077,0.213 0.079,0.233 0.072,0.229 0.065,0.209 0.055,0.629 0.083,0.203 0.025,-1.252-0.116,-0.219-0.010,-0.091 0.004,-0.001 0.013,0.057 0.018,-0.013-0.013,0.124-0.021,0.128-0.028,1.189 0.140,-0.793-0.065,-1.327-0.070,-0.092 0.019,0.142 0.025,0.273 0.025,0.329 0.025,1.434 0.061,-0.016 0.001,-1.741-0.032,-0.102 0.014,0.080 0.012,0.190 0.008,0.246 0.007,0.263 0.004,0.257 0.002,0.232 0.002,0.200 0.001,0.563-0.005,-1.326 0.004,-0.528 0.000,-0.241 0.024,-0.036 0.037,0.095 0.045,0.173 0.043,0.210 0.043,0.219 0.036,0.959-0.139,0.305-0.047,-2.013 0.215,-0.177-0.006,0.086-0.014,0.238-0.017,0.311-0.017,0.328-0.016,0.308-0.015,1.016-0.145,-0.008-0.001,-1.351 0.117,-0.121-0.010,0.032-0.007,0.125-0.006,0.174-0.003,0.190-0.002,0.183-0.001,0.165-0.000,0.532-0.075,-0.937 0.397,-0.185 0.161,-0.023 0.050,0.079-0.024,0.136-0.068,0.159-0.089,0.870-0.380,-1.057 0.485,0.035 0.006,0.132-0.038,0.177-0.060,0.189-0.068,0.179-0.067,0.158-0.060,0.130-0.052,0.211-0.190,-0.374 0.320,-0.108 0.093,-0.065 0.062,-0.036 0.039,-0.086 0.101,0.025 0.001,0.073-0.042,0.094-0.067,0.103-0.076,0.099-0.077,0.087-0.069,0.075-0.061,0.099-0.152,-0.136 0.395,-0.032 0.102,-0.029 0.021,0.208-0.500,-0.359 0.801,-0.057 0.110,-0.001 0.010,0.033-0.051,0.054-0.090,0.064-0.106,0.063-0.110,0.060-0.102,0.099-0.227,0.069-0.245,-0.080 0.608,0.040 0.004,0.032-0.042,0.022-0.069,0.016-0.079,0.010-0.080,-0.007-0.378,0.005 0.202,0.008 0.230,0.002-0.008,-0.002-0.033,-0.001-0.047,-0.002-0.054,-0.002-0.053,-0.002-0.049,-0.003-0.042,-0.003-0.126,0.002 0.301,-0.002 0.084,-0.001 0.054,0.000 0.030,-0.001 0.012,0.000 0.001,-0.001-0.055,0.001 0.018,-0.001-0.002,0.079 0.072,0.042-0.058,0.018-0.070,0.001-0.072,-0.011-0.067,-0.017-0.059,-0.018-0.049,1.098 1.289</inkml:trace>
</inkml:ink>
</file>

<file path=ppt/ink/ink135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1269.000 412.000,'0.016'0.000,"0.024"0.000,0.027 0.000,0.026 0.000,0.024 0.000,0.019 0.000,0.016 0.000,0.011 0.000,0.010 0.000,0.004 0.000,0.005 0.000,0.001 0.000,0.001 0.000,0.000 0.000,-0.001 0.000,0.000 0.000,-0.001 0.000,-0.001 0.000,-0.001 0.000,-0.000 0.000,-0.001 0.000,0.000 0.000,-0.000 0.000,0.000 0.000,-0.001 0.000,0.001 0.000,-0.001 0.000,-0.000 0.000,0.454 0.128,0.385 0.078,0.298 0.037,0.297 0.028,0.085-0.012,0.004-0.028,-0.050-0.034,-0.080-0.037,-0.582-0.077,0.426 0.007,0.080-0.020,0.065-0.017,-0.299-0.022,0.864 0.000,0.181-0.014,0.185-0.010,-0.152-0.007,-0.241-0.006,-0.284-0.003,-0.290-0.001,-0.274 0.000,-0.247 0.001,1.083 0.000,0.514 0.001,0.155 0.002,-0.083 0.002,-0.228 0.001,-0.300 0.000,-0.323 0.002,-1.471 0.000,1.647 0.001,0.210-0.001,0.056 0.001,-0.053 0.000,0.213-0.084,-0.319-0.046,-0.353-0.016,-0.343 0.002,-0.310 0.014,-0.262 0.019,-0.211 0.022,-0.160 0.020,-0.287 0.035,-0.086 0.014,0.464-0.167,0.045-0.094,0.010-0.088,-0.076-0.044,-0.056-0.061,-0.069-0.054,-0.248 0.278,0.167-0.529,-0.079-0.053,-0.071 0.003,-0.057 0.042,-0.046 0.060,-0.035 0.069,-0.025 0.068,-0.017 0.063,-0.011 0.055,0.009 0.367,-0.017-0.877,-0.001-0.276,0.000-0.163,0.002-0.081,0.003-0.022,0.011 1.228,-0.089-1.291,-0.055-0.091,-0.043 0.022,-0.033 0.100,0.168 1.206,-0.405-1.644,-0.062 0.031,0.007 0.129,0.046 0.176,0.069 0.193,0.076 0.184,0.215 0.797,-0.061-0.291,-0.133-0.638,-0.014-0.048,-0.011 0.003,-0.041-0.042,-0.002 0.166,0.002 0.190,0.006 0.186,0.005 0.169,0.006 0.142,0.285 0.525,-0.010-0.009,-0.810-1.152,-0.196-0.269,-0.020-0.070,0.085 0.059,0.836 1.281,-0.744-1.021,0.014 0.105,0.049 0.127,0.069 0.134,0.077 0.129,0.076 0.116,0.505 0.552,-0.752-0.538,-0.101 0.072,-0.048 0.078,-0.012 0.074,0.014 0.067,-0.612-0.030,-0.216 0.032,0.006 0.054,0.139 0.063,0.208 0.060,0.231 0.056,0.813 0.103,0.226 0.023,-1.396-0.150,-0.272-0.033,-0.152-0.019,-0.062-0.011,-0.002-0.003,0.801 0.102,-0.991-0.066,0.031 0.029,0.159 0.030,0.231 0.030,0.263 0.028,0.263 0.024,0.248 0.020,0.891 0.033,-1.203-0.096,-0.114-0.026,0.005-0.006,0.079 0.007,0.122 0.013,0.140 0.018,0.959 0.083,-0.003 0.000,-1.165-0.057,-0.123 0.019,-0.292 0.013,0.004 0.015,0.140 0.011,0.213 0.008,0.243 0.007,0.238 0.003,0.220 0.003,0.189 0.002,-0.095 0.091,-0.038 0.064,0.006 0.040,0.033 0.023,0.047 0.009,0.053 0.002,0.013 0.176,0.001 0.095,0.015 0.029,0.024-0.019,0.030-0.047,0.029-0.063,-0.020 0.122,0.047 0.060,0.045 0.051,0.039 0.040,-0.012 0.219,-0.015 0.127,0.003 0.021,0.014-0.049,0.021-0.089,0.269-0.725,-0.426 0.825,-0.106 0.061,-0.052-0.007,0.514-0.832,-0.542 0.982,0.062-0.032,0.085-0.090,0.094-0.117,0.092-0.130,0.084-0.126,0.075-0.115,0.060-0.099,0.074-0.306,0.023-0.094,-0.250 0.534,-0.072 0.073,-0.025 0.015,0.007-0.026,0.030-0.051,0.040-0.066,0.182-0.323,0.062-0.119,-0.195 0.981,0.062 0.205,0.066-0.129,0.036-0.051,0.031-0.098,0.023-0.118,0.017-0.124,0.014-0.119,0.008-0.109,0.005-0.093,-0.007-0.377,0.011 0.615,0.001 0.077,-0.001 0.004,-0.002-0.045,-0.001-0.073,-0.002-0.083,0.072 0.132,0.040 0.042,0.017-0.019,0.001-0.059,-0.010-0.078,-0.016-0.085,-0.018-0.083,-0.014 0.016,0.009 0.073,0.014 0.062,0.019 0.050,-0.090-0.499,0.171 0.544,0.028-0.022,0.006-0.041,-0.011-0.050,0.658 2.435</inkml:trace>
</inkml:ink>
</file>

<file path=ppt/ink/ink136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1531.000 403.000,'0.012'0.000,"0.018"0.000,0.021 0.000,0.019 0.000,0.018 0.000,0.015 0.000,0.013 0.000,0.008 0.000,0.007 0.000,0.005 0.000,0.002 0.000,0.002 0.000,0.000 0.000,0.001 0.000,-0.001 0.000,0.000 0.000,-0.001 0.000,-0.001 0.000,-0.000 0.000,-0.001 0.000,0.000 0.000,0.000 0.000,0.206 0.000,0.171 0.000,0.124 0.000,0.247 0.000,0.246 0.000,0.198 0.000,0.620 0.012,0.158 0.020,-0.016 0.022,-0.128 0.022,-0.189 0.021,-0.216 0.019,-1.238-0.092,1.409 0.086,0.156-0.006,0.088-0.011,0.040-0.014,0.004-0.012,-0.020-0.015,0.349-0.010,0.460-0.012,0.343-0.010,0.167-0.008,0.038-0.005,0.939-0.004,0.271-0.004,-0.065-0.001,-0.065-0.002,-0.499 0.000,-0.589 0.000,-0.598 0.000,-0.554 0.001,-0.483 0.000,-0.397 0.001,-0.315 0.000,-0.810 0.002,0.818-0.001,0.050 0.001,-0.002-0.001,-0.038 0.001,-0.058 0.000,-0.067 0.000,-0.694 0.000,1.326 0.000,0.155 0.000,-0.040 0.000,-0.154 0.001,-0.211-0.001,-0.226 0.000,-0.216 0.000,0.016-0.082,0.015-0.060,-0.048-0.045,-0.087-0.030,-0.107-0.017,0.043-0.058,0.015-0.044,-0.031-0.027,-0.059-0.010,0.122-0.150,-0.052 0.007,-0.077 0.050,-0.083 0.071,-0.080 0.079,-0.071 0.075,-0.287 0.193,0.202-0.310,-0.040-0.070,-0.030-0.036,-0.021-0.012,-0.014 0.003,-0.007 0.013,-0.119 0.370,0.199-0.440,0.037-0.038,0.016-0.019,0.001-0.004,-0.009 0.004,-0.014 0.009,-0.120 0.234,0.055-0.447,-0.032-0.143,-0.032-0.072,-0.032-0.019,-0.025 0.017,-0.062 0.798,0.037-1.044,-0.021-0.013,-0.015 0.073,-0.010 0.123,-0.008 0.079,-0.003 0.090,-0.003 0.105,0.000 0.106,0.000 0.099,0.001 0.085,0.002 0.072,0.003 0.265,-0.001-0.230,0.000-0.018,0.002-0.019,0.000-0.015,-0.002 0.346,-0.098-0.583,-0.059-0.062,-0.037-0.007,-0.021 0.029,-0.009 0.050,-0.001 0.059,-0.160-0.085,-0.172-0.139,-0.143-0.089,-0.115-0.054,-1.162-0.457,-0.440 0.014,-0.109 0.119,0.100 0.176,0.218 0.191,0.268 0.185,1.587 0.627,-0.017 0.003,-2.123-0.498,-0.184 0.061,0.028 0.058,0.080 0.003,0.202 0.037,0.289 0.061,0.317 0.072,0.311 0.071,0.281 0.066,0.239 0.057,0.194 0.047,0.591 0.072,-0.812-0.182,-0.177-0.049,-0.121-0.014,-0.074 0.008,-0.040 0.023,1.081 0.188,-1.780-0.173,-0.158 0.046,0.046 0.042,0.161 0.038,0.219 0.032,0.234 0.023,1.282 0.034,-0.014 0.000,-1.352-0.009,-0.275 0.007,-0.134 0.006,-1.113 0.006,0.035 0.004,0.277 0.002,0.397 0.000,0.439-0.000,0.424-0.002,0.378-0.002,0.319-0.001,0.252-0.001,0.536-0.003,-0.014-0.001,-0.423 0.002,-0.754 0.014,-0.220 0.023,-0.103 0.026,-0.019 0.027,0.035 0.025,1.294-0.093,-1.436 0.108,0.069-0.008,0.130-0.014,0.670-0.054,-0.460 0.029,0.025 0.010,0.052 0.017,0.067 0.020,-0.526 0.220,-0.030 0.100,0.121 0.034,0.205-0.009,0.236-0.035,0.237-0.046,0.214-0.052,0.606-0.273,-0.756 0.530,-0.131 0.174,-0.048 0.093,0.010 0.033,0.049-0.010,0.582-0.480,-0.613 0.726,0.079-0.002,0.098-0.073,0.102-0.112,0.098-0.130,0.087-0.130,0.470-0.549,-0.493 0.764,-0.006 0.115,0.024 0.032,0.043-0.022,0.050-0.058,0.029 0.119,0.090-0.028,0.088-0.051,0.193-0.625,-0.084 0.635,0.058-0.041,0.046-0.083,0.035-0.101,0.025-0.107,0.019-0.102,0.010-0.090,0.006-0.075,0.002 0.059,0.029 0.044,0.042-0.038,0.045-0.064,0.687 0.627</inkml:trace>
</inkml:ink>
</file>

<file path=ppt/ink/ink137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1168.000 413.000,'0.008'0.000,"0.011"0.000,0.015 0.000,0.012 0.000,0.012 0.000,0.010 0.000,0.008 0.000,0.007 0.000,0.004 0.000,0.003 0.000,0.002 0.000,0.001 0.000,0.001 0.000,-0.001 0.000,0.001 0.000,-0.001 0.000,0.000 0.000,-0.001 0.000,0.000 0.000,0.000 0.000,-0.001 0.000,0.000 0.000,0.000 0.000,0.000 0.000,-0.000 0.000,0.000 0.000,0.000 0.000,0.000 0.000,-0.001 0.000,0.001 0.000,0.000 0.000,-0.000 0.000,0.000 0.000,0.271 0.000,0.169 0.000,0.086 0.000,0.024 0.000,-0.016 0.000,-0.042 0.000,-0.295 0.000,0.360 0.000,1.320 0.000,0.563 0.000,0.514 0.000,0.441 0.000,-0.026 0.000,0.148 0.000,-0.060 0.000,-0.190 0.000,-2.652 0.000,2.950 0.000,-0.269 0.000,-0.394 0.000,-0.443 0.000,-0.436 0.000,-0.397 0.000,-0.341 0.000,-0.280 0.000,-0.216 0.000,-0.717 0.000,0.011 0.000,1.406 0.168,0.339 0.088,0.119 0.034,-0.028-0.003,-0.116-0.027,-0.160-0.038,0.059-0.045,-0.062-0.039,-0.162-0.036,-0.210-0.030,-0.223-0.025,1.311-0.066</inkml:trace>
</inkml:ink>
</file>

<file path=ppt/ink/ink138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1324.000 415.000,'0.009'0.000,"0.013"0.000,0.015 0.000,0.014 0.000,0.012 0.000,0.012 0.000,0.008 0.000,0.006 0.000,0.004 0.000,0.004 0.000,0.001 0.000,0.002 0.000,-0.001 0.000,0.001 0.000,-0.001 0.000,0.000 0.000,0.000 0.000,-0.001 0.000,-0.001 0.000,0.001 0.000,-0.001 0.000,0.000 0.000,0.000 0.000,0.000 0.000,-0.001 0.000,0.001 0.000,0.000 0.000,-0.001 0.000,0.001 0.000,0.000 0.000,-0.001 0.000,-0.064 0.000,0.597 0.000,0.294 0.000,0.169 0.000,0.078 0.000,0.016 0.000,-0.960 0.000,1.286 0.000,0.164 0.000,0.084 0.000,0.026 0.000,-0.123 0.000,-0.140 0.000,-0.161 0.000,-0.162 0.000,-0.149 0.000,-0.126 0.000,-0.104 0.000,-0.080 0.000,-0.569 0.000,0.052 0.000,0.090 0.000,4.109 0.000,1.522 0.000,0.579 0.000,-0.057 0.000,-0.458 0.000,-0.674 0.000,-0.760 0.000,-0.756 0.000,-0.693 0.000,-2.432 0.000,6.128-0.089,1.318-0.046,0.181-0.016,-0.521 0.005,-6.403 0.119,5.149-0.090,-0.597 0.018,-0.654 0.018,-0.643 0.017,-0.388-0.051,-0.422-0.029,-0.503-0.006,-0.517 0.004,-0.495 0.014,-0.443 0.018,-0.378 0.020,0.441 0.015,0.122 0.020,-0.010 0.018,-0.093 0.014,-0.019-0.072,-0.156-0.035,-0.222-0.011,-0.241 0.004,-0.237 0.015,-0.212 0.020,-0.180 0.021,-0.558 0.069,0.016 0.001,1.114-0.038,0.295 0.013,0.119 0.011,-0.010 0.010,-0.091 0.008,-0.141 0.005,-0.824 0.004,-0.302-0.001,0.375-0.015,1.438-0.086,0.065-0.028,-0.100-0.008,-0.194 0.008,-0.239 0.014,-0.247 0.020,-0.232 0.019,-0.204 0.018,-0.170 0.017,-0.648 0.033,1.800-0.093,0.685-0.028,0.310-0.008,0.044 0.005,-0.131 0.011,-0.237 0.017,-2.087 0.085,1.803-0.051,0.055 0.012,-0.025 0.012,0.853 0.002,-0.192 0.016,-0.330 0.012,-0.388 0.009,-0.393 0.006,-0.361 0.005,-0.232-0.054,-0.013-0.034,-0.064-0.019,0.052-0.024,-0.179 0.002,-0.187 0.013,-0.181 0.015,-0.162 0.019,-0.140 0.016,-0.113 0.016,-0.090 0.014,-0.200 0.029,0.395-0.015,0.135 0.008,0.086 0.005,0.047 0.005,-0.558 0.002,0.742 0.002,-0.019 0.002,-0.068 0.002,-0.092 0.000,-0.101-0.001,-0.098 0.001,-0.090-0.002,-0.075 0.000,-0.062 0.000,-0.049-0.002,-0.035 0.001,1.304-1.002</inkml:trace>
</inkml:ink>
</file>

<file path=ppt/ink/ink139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1865.000 313.000,'-0.027'0.036,"-0.040"0.053,-0.045 0.061,-0.045 0.059,-0.039 0.052,-0.032 0.044,-0.028 0.035,-0.019 0.027,-0.014 0.019,-0.010 0.012,-0.200 0.102,-0.154 0.136,-0.069 0.096,-0.291 0.326,-0.060 0.089,0.018 0.005,0.069-0.050,0.096-0.082,0.105-0.096,0.105-0.098,0.546-0.660,-0.004 0.006,-0.641 0.856,-0.103 0.189,-0.076 0.154,0.750-1.071,-0.962 1.508,0.071-0.007,0.138-0.125,0.167-0.186,0.169-0.207,0.512-1.054,-0.438 0.788,0.065-0.206,0.066-0.179,0.058-0.146,0.050-0.113,-0.434 1.129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1099.000 943.000,'2.000'0.000</inkml:trace>
</inkml:ink>
</file>

<file path=ppt/ink/ink140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1844.000 326.000,'0.029'0.029,"0.044"0.044,0.051 0.051,0.051 0.051,0.047 0.047,0.040 0.040,0.034 0.034,0.026 0.026,0.020 0.020,0.014 0.014,0.009 0.009,-0.289-0.286,0.417 0.472,0.088 0.098,0.052 0.038,0.027-0.005,-0.511-0.535,0.984 0.790,0.152 0.056,0.036 0.001,-0.042-0.032,-0.082-0.053,0.049-0.013,0.119 0.042,0.100 0.031,0.016-0.015,-0.109-0.091,-0.153-0.113,-0.170-0.118,-0.165-0.113,-0.151-0.100,-0.131-0.085,-0.487-0.272,1.981 0.446</inkml:trace>
</inkml:ink>
</file>

<file path=ppt/ink/ink141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1846.000 368.000,'-0.013'0.009,"-0.020"0.012,-0.021 0.016,-0.022 0.014,-0.020 0.013,-0.017 0.011,-0.013 0.009,-0.010 0.006,-0.007 0.006,-0.006 0.003,-0.003 0.002,-0.002 0.002,0.000 0.000,-0.001 0.000,0.001 0.000,0.000-0.001,0.001 0.000,0.001-0.000,0.000-0.001,0.001 0.000,0.117-0.077,-0.299 0.294,-0.062 0.112,0.000 0.060,0.034 0.022,0.052-0.002,0.060-0.018,0.191-0.387,-0.020 0.021,-0.610 0.781,-0.222 0.252,-0.119 0.152,-0.041 0.076,0.820-1.059,-0.994 1.401,0.101-0.075,0.133-0.147,0.143-0.179,0.137-0.188,0.124-0.177,0.106-0.158,0.087-0.132,0.332-0.541,-0.002 0.006,-0.357 0.634,-0.018 0.045,0.007-0.012,0.022-0.049,0.032-0.070,0.036-0.079,-0.082 0.073,0.024-0.062,0.051-0.079,0.064-0.083,0.064-0.077,0.061-0.067,0.052-0.057,0.049 0.248</inkml:trace>
</inkml:ink>
</file>

<file path=ppt/ink/ink142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1824.000 380.000,'0.044'0.044,"0.070"0.070,0.079 0.079,0.082 0.082,0.075 0.075,0.131 0.086,0.080 0.013,0.066-0.009,0.050-0.023,-0.549-0.337,0.764 0.458,0.149 0.098,0.042 0.044,-0.030 0.008,-0.077-0.018,-0.103-0.033,-0.486-0.364,1.010 0.563,0.149 0.022,0.008-0.026,-0.076-0.052,-0.122-0.065,-0.134-0.152,-0.046-0.050,-0.105-0.045,-0.019-0.002,-0.185-0.073,-0.177-0.068,-0.158-0.060,-0.132-0.049,-0.106-0.040,-0.080-0.030,-0.059-0.021,-0.039-0.014,0.009 0.181</inkml:trace>
</inkml:ink>
</file>

<file path=ppt/ink/ink143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1849.000 428.000,'2.000'0.000</inkml:trace>
</inkml:ink>
</file>

<file path=ppt/ink/ink144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126.000 163.000,'0.012'0.018,"0.018"0.026,0.020 0.032,0.021 0.030,0.018 0.028,0.016 0.023,0.013 0.020,0.010 0.015,0.007 0.012,0.006 0.007,0.003 0.005,0.002 0.003,0.002 0.002,-0.001 0.000,0.242-0.004,0.208 0.032,0.165 0.036,0.125 0.040,0.042-0.007,0.040-0.018,0.015-0.030,0.000-0.037,-0.012-0.039,-0.746-0.151,0.033 0.001,2.535 0.216,0.699-0.010,0.213-0.027,-0.103-0.036,-0.285-0.037,-0.617-0.045,-0.282-0.026,-0.262-0.023,-0.231-0.018,-0.195-0.015,-0.157-0.011,-0.123-0.009,-0.359-0.002,0.391-0.003,-0.921 0.005,0.135 0.004,5.773 0.142,2.257 0.063,1.473 0.030,4.137-0.042,0.385-0.067,-0.920-0.052,-1.633-0.040,-1.928-0.027,-1.939-0.017,-1.778-0.011,-5.352 0.011,5.712-0.015,0.393-0.001,-0.040 0.001,-5.785 0.014,6.126-0.012,-0.397 0.002,-0.688 0.002,-0.815 0.004,-0.834 0.001,-0.781 0.003,-0.684 0.001,-2.722 0.003,0.768-0.001,1.286 0.000,0.591 0.000,4.100 0.001,0.244 0.000,-0.444 0.001,-0.821 0.000,-0.975-0.001,-0.982 0.001,0.780 0.104,0.081 0.067,-0.346 0.042,-0.577 0.020,-0.661 0.006,-0.656-0.003,-2.504-0.194,2.440 0.153,-0.084-0.028,-0.256-0.032,-0.344-0.031,-0.374-0.026,-0.363-0.024,-0.328-0.019,-0.992-0.027,5.495 0.964</inkml:trace>
</inkml:ink>
</file>

<file path=ppt/ink/ink145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122.000 196.000,'0.019'0.000,"0.027"0.000,0.033 0.000,0.030 0.000,0.027 0.000,0.024 0.000,0.019 0.000,0.013 0.000,0.011 0.000,0.006 0.000,0.005 0.000,0.002 0.000,0.001 0.000,0.000 0.000,-0.001 0.000,0.000 0.000,-0.002 0.000,0.000 0.000,-0.002 0.000,-0.162 0.000,0.451 0.000,0.258 0.000,0.230 0.000,1.442 0.000,0.769 0.000,0.380 0.000,0.103 0.000,-0.084 0.000,-0.196 0.000,-2.007 0.000,2.320 0.000,0.019 0.000,-0.116 0.000,-0.193 0.000,-2.009 0.000,-0.683 0.000,1.881 0.000,3.035 0.000,0.211 0.000,-0.255 0.000,-0.517 0.000,-0.632 0.000,-2.006 0.000,1.673 0.000,-0.001 0.000,-0.029 0.000,-0.043 0.000,-2.377 0.000,0.109 0.000,3.567 0.000,1.275 0.000,0.170 0.000,-0.364 0.000,-0.669 0.000,-0.801 0.000,-0.821 0.000,-0.765 0.000,-0.668 0.000,-1.686 0.000,-0.492 0.000,0.697 0.000,2.354 0.000,0.749 0.000,0.590 0.000,1.240 0.000,-0.142 0.000,-0.427 0.000,-0.569 0.000,-0.617 0.000,-0.597 0.000,-0.540 0.000,-2.631 0.000,2.949 0.033,0.381 0.053,0.236 0.063,0.125 0.064,-0.526 0.000,-0.158 0.004,-0.211-0.008,-0.236-0.018,0.051 0.000,-0.460-0.033,-0.463-0.031,-0.433-0.030,-0.382-0.026,-0.325-0.021,-0.263-0.019,-0.535-0.020,-0.180-0.006,1.337 0.007,0.201-0.011,0.055-0.006,-0.037-0.003,-0.749 0.003,-0.665 0.003,1.820-0.007,0.137 0.000,-0.001 0.002,-0.085-0.000,-0.115 0.002,-0.222 0.002,-0.227 0.000,-0.214 0.001,-0.184 0.001,-0.548 0.000,-0.467 0.001,1.004 0.000,0.001 0.000,-0.066 0.000,-0.106 0.000,0.220 0.084,-0.041 0.045,-0.115 0.016,-0.154-0.001,-0.162-0.014,-0.155-0.019,0.582 0.148</inkml:trace>
</inkml:ink>
</file>

<file path=ppt/ink/ink146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98.000 204.000,'0.036'-0.007,"0.055"-0.011,0.061-0.013,0.061-0.011,0.055-0.012,0.045-0.009,0.038-0.007,0.028-0.006,0.020-0.003,0.014-0.004,0.010-0.002,0.004 0.000,0.121 0.026,0.203 0.005,0.172 0.006,0.853-0.003,0.256 0.011,0.058 0.011,-0.069 0.009,-0.143 0.007,-0.175 0.006,-1.017 0.017,1.341 0.088,0.343 0.060,0.285 0.046,0.227 0.032,-2.227-0.183,3.648 0.270,0.583 0.020,0.181-0.010,-0.092-0.030,-0.266-0.039,-0.358-0.045,-3.444-0.176,6.891 0.134,1.359-0.047,0.203-0.039,-0.532-0.032,-0.947-0.025,-1.126-0.018,-1.149-0.013,-1.067-0.007,-3.653 0.003,4.485-0.008,0.476-0.001,0.022-0.001,-0.274 0.001,-0.452 0.001,-2.993 0.005,4.031-0.004,0.036 0.001,-0.109 0.002,-0.187 0.002,-4.836 0.002,5.386-0.001,0.155 0.001,-0.307 0.001,-0.572-0.001,-0.693 0.001,-0.714 0.001,-0.254-0.001,0.235 0.000,0.024 0.001,-0.119-0.001,0.880 0.000,-0.366 0.000,-0.527 0.001,-0.586-0.001,-0.576 0.000,1.135 0.000,0.325 0.000,-0.087 0.000,-0.327 0.000,-0.445 0.000,-0.475 0.000,-2.583 0.000,3.586-0.064,0.752-0.039,0.268-0.018,-0.069-0.006,-0.291 0.006,-0.417 0.010,-3.480 0.088,4.125-0.082,-0.411 0.021,-0.552 0.020,-0.587 0.019,-2.886 0.038,2.514-0.020,-0.038 0.010,-0.052 0.008,-0.055 0.005,-1.213 0.003,0.729 0.002,0.642 0.002,-0.175 0.001,-0.284 0.000,-0.330-0.000,-0.338 0.000,-0.316 0.000,-1.362-0.003,0.837-0.026,0.715-0.053,0.058-0.025,-0.032-0.011,0.154-0.020,-0.217 0.009,-0.250 0.014,-0.251 0.018,-0.235 0.018,-0.204 0.017,-0.173 0.016,-0.139 0.012,-0.496 0.024,0.007 0.001,4.823 0.012</inkml:trace>
</inkml:ink>
</file>

<file path=ppt/ink/ink147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212.000 191.000,'0.022'0.000,"0.035"0.000,0.038 0.000,0.039 0.000,0.034 0.000,0.030 0.000,0.023 0.000,0.020 0.000,0.013 0.000,0.009 0.000,0.007 0.000,0.003 0.000,0.001 0.000,0.001 0.000,0.000 0.000,-0.189 0.000,0.976 0.000,0.507 0.000,0.355 0.000,1.391 0.000,0.380 0.000,0.017 0.000,-0.205 0.000,-0.323 0.000,-2.593 0.000,2.373 0.000,-0.020 0.000,-0.101 0.000,-0.146 0.000,-0.166 0.000,-0.169 0.000,-1.826 0.000,3.853 0.000,1.053 0.000,0.482 0.000,0.078 0.000,-0.195 0.000,-0.247 0.000,0.124 0.000,0.203 0.000,0.241 0.000,0.254 0.000,-4.911 0.000,8.079 0.000,1.072 0.000,-8.475 0.000,9.276 0.000,-0.484 0.000,-1.052 0.000,-1.330 0.000,-1.407 0.000,-1.346 0.000,-1.203 0.000,-1.024 0.000,-0.828 0.000,-0.644 0.000,-1.690 0.000,0.050 0.000,3.756 0.000,0.919 0.000,0.386 0.000,0.031 0.000,-4.542 0.000,0.016 0.000,3.358 0.000,0.052 0.000,0.867 0.000,-0.518 0.000,-0.657 0.000,-0.697 0.000,-0.671 0.000,-0.606 0.000,-0.520 0.000,-0.424 0.000,-0.308 0.000,-0.308 0.000,-0.223 0.000,-0.151 0.000,-0.094 0.000,-0.343 0.000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1034.000 921.000,'2.000'0.000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927.000 941.000,'0.013'0.000,"0.020"0.000,0.022 0.000,0.022 0.000,0.020 0.000,0.015 0.000,0.014 0.000,0.010 0.000,0.006 0.000,0.006 0.000,0.002 0.000,0.002 0.000,0.001 0.000,-0.001 0.000,0.000 0.000,0.000 0.000,-0.001 0.000,-0.001 0.000,0.000 0.000,-0.001 0.000,0.000 0.000,-0.001 0.000,0.001 0.000,-0.001 0.000,0.000 0.000,0.000 0.000,0.000 0.000,0.004 0.000,0.048 0.000,0.055 0.000,0.059 0.000,0.058 0.000,1.847 0.000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1038.000 938.000,'2.000'0.000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1130.000 931.000,'0.011'0.000,"0.018"0.000,0.020 0.000,0.019 0.000,0.017 0.000,0.016 0.000,0.012 0.000,0.010 0.000,0.007 0.000,0.004 0.000,0.004 0.000,0.002 0.000,0.000 0.000,0.001 0.000,-0.001 0.000,0.000 0.000,-0.000 0.000,-0.002 0.000,0.000 0.000,0.000 0.000,-0.001 0.000,0.000 0.000,0.031 0.000,0.073 0.000,0.085 0.000,0.088 0.000,0.083 0.000,0.058 0.000,0.024 0.000,0.006 0.000,-0.007 0.000,-0.016 0.000,-0.018 0.000,-0.021 0.000,-0.406 0.000,2.107-0.089,1.163-0.086,0.733-0.076,0.399-0.067,1.478-0.068,0.275 0.008,-0.193 0.033,-0.481 0.046,-0.626 0.052,-0.676 0.051,-0.656 0.047,-0.597 0.042,-2.423 0.087,0.771-0.015,3.276-0.084,0.803-0.016,0.344-0.003,0.015 0.007,-0.203 0.013,-0.336 0.016,-4.162 0.081,5.047-0.064,0.107 0.019,-5.032 0.054,5.352-0.045,-0.716 0.002,-0.920-0.001,-0.964-0.006,-0.903-0.006,-0.785-0.007,-0.645-0.007,-0.503-0.005,-0.372-0.004,-0.260-0.004,3.546-0.255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1204.000 868.000,'0.000'-0.006,"0.000"-0.009,0.000-0.011,0.000-0.010,0.000-0.009,0.000-0.007,0.000-0.006,0.000-0.005,0.000-0.003,0.000-0.002,0.000-0.001,0.000-0.001,0.000-0.000,0.000 0.000,0.000 0.000,0.000-0.000,0.000 0.001,0.000 0.000,0.000 0.000,0.000 0.000,0.000 0.001,0.000-0.001,0.000 0.001,0.000 0.000,0.000 0.000,0.000 0.000,0.000-0.001,0.000 0.001,0.000 0.000,0.000 0.000,0.000 0.000,0.000 0.000,0.000 0.000,0.000-0.001,0.000 0.001,0.000 0.000,0.000 0.000,0.000 0.000,0.000 0.000,0.000-0.001,0.000 0.001,0.000 0.000,0.000 0.000,0.000 0.000,0.000-0.019,0.000-0.054,0.000-0.068,0.000 0.156,0.000-0.411,0.000-0.109,0.000-0.059,0.000-0.023,0.092-0.106,0.063-0.057,0.041 0.003,0.023 0.039,0.011 0.059,0.002 0.068,-0.104 0.250,-0.086 0.260,-0.001-0.010,-0.001-0.012,0.143-0.928,0.001-0.189,0.003-0.089,0.008-0.018,-0.152 1.094,0.232-1.142,0.015 0.103,-0.011 0.151,-0.028 0.167,-0.035 0.168,-0.049 0.001,-0.034 0.006,-0.030 0.047,-0.027 0.072,-0.023 0.082,-0.018 0.085,-0.028 0.429,0.009-0.680,-0.015 0.000,-0.010 0.074,-0.008 0.109,-0.003 0.122,-0.002 0.119,-0.001 0.105,0.001 0.088,0.001 0.070,0.001 0.052,0.001 0.037,0.002 0.024,0.000 0.016,0.001 0.007,0.001 0.003,0.000 0.000,-0.000-0.003,0.001-0.004,-0.000-0.003,-0.001-0.003,0.001-0.004,0.000-0.002,0.000-0.001,-0.001-0.003,0.001 0.000,-0.001-0.001,0.001-0.001,0.000 0.000,-0.001 0.001,0.001-0.001,-0.001 0.000,0.000 0.001,0.001 0.000,-0.001-0.001,0.001 0.001,0.000 0.000,-0.001 0.000,0.001 0.000,-0.001 0.000,0.000 0.000,0.001 0.000,0.000 0.000,-0.001 0.000,0.001 0.000,-0.001 0.000,0.001 0.000,-0.001 0.000,0.001 0.000,-0.001 0.000,0.001 0.000,-0.001 0.000,0.001 0.000,-0.001 0.000,0.001 0.000,-0.001 0.000,0.001 0.000,-0.001 0.000,0.001 0.000,-0.001 0.000,0.001 0.000,-0.001 0.000,0.001 0.000,-0.001 0.000,0.001 0.000,-0.001 0.000,0.001 0.000,-0.001 0.000,0.001 0.000,-0.001 0.000,-0.042 0.000,-0.077 0.000,-0.096 0.000,-0.090 0.000,-0.079 0.000,-0.069 0.000,-0.254 0.000,-0.070 0.000,-0.040 0.000,-0.018 0.000,0.189 0.000,-0.181 0.000,0.004 0.000,0.013 0.000,0.106 0.021,0.069 0.035,0.076 0.040,0.078 0.042,0.072 0.041,0.064 0.037,0.206-0.110,-1.548 2.082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31.000 855.000,'0.013'0.000,"0.018"0.000,0.022 0.000,0.021 0.000,0.019 0.000,0.015 0.000,0.013 0.000,0.009 0.000,0.008 0.000,0.004 0.000,0.003 0.000,0.001 0.000,0.002 0.000,-0.001 0.000,0.000 0.000,-0.001 0.000,-0.001 0.000,0.000 0.000,0.000 0.000,-0.001 0.000,-0.001 0.000,0.000 0.000,0.000 0.000,0.000 0.000,0.000 0.000,0.000 0.000,0.000 0.000,-0.001 0.000,0.199 0.000,0.331 0.000,0.382 0.000,0.389 0.000,-0.773 0.000,-0.302 0.000,2.291 0.000,0.414 0.000,0.125 0.000,-0.070 0.000,-0.190 0.000,-0.250 0.000,-0.458 0.000,-0.237 0.000,-0.221 0.000,-0.197 0.000,-0.166 0.000,-1.030-0.003,3.652-0.090,1.011-0.040,0.312-0.014,-0.145 0.005,-0.414 0.013,-0.544 0.021,-0.617 0.025,-0.233 0.017,-0.001 0.016,-0.081 0.015,-0.032 0.013,0.001 0.008,0.023 0.008,0.034 0.004,0.037 0.004,0.039 0.002,0.033 0.000,-0.358 0.000,0.022 0.000,0.028 0.000,0.030-0.001,0.031-0.001,0.028-0.000,-1.101 0.000,1.698-0.001,-0.302 0.000,-0.453 0.000,-0.506-0.001,-0.496 0.000,-1.684 0.000,0.460 0.000,1.810 0.000,0.106 0.000,-0.092 0.000,-0.205 0.000,-0.261-0.001,-0.273 0.001,-0.257 0.000,-1.354 0.000,1.388 0.000,0.013 0.000,-0.082 0.000,-0.138 0.000,-0.166 0.000,-0.001 0.000,-0.210 0.000,-0.221 0.000,-0.210 0.000,-0.184 0.000,-0.155 0.000,-0.121 0.000,-0.092 0.000,-0.065 0.000,-0.044 0.000,-0.027 0.000,-0.015 0.000,-0.004 0.000,0.000 0.000,0.005 0.000,0.005 0.000,0.008 0.000,0.006 0.000,0.006 0.000,0.005 0.000,0.004 0.000,0.003 0.000,0.003 0.000,0.000 0.000,0.002 0.000,0.000 0.000,0.001 0.000,0.230 0.000,0.277 0.000,0.290 0.000,0.453 0.000,0.081 0.000,-0.039 0.000,-0.106 0.000,-0.140 0.000,-0.150 0.000,-0.585 0.000,0.581 0.000,-0.073 0.000,-0.101 0.000,-0.108 0.000,-0.107 0.000,-0.442 0.000,0.381-0.009,-0.055-0.012,-0.068-0.017,-0.070-0.014,-0.067-0.015,-0.059-0.012,-0.049-0.010,-0.041-0.009,-0.030-0.005,-0.017-0.013,-0.004-0.011,0.002-0.012,0.007-0.010,0.010-0.010,0.009-0.007,0.009-0.006,0.009-0.005,0.007-0.003,0.006-0.003,0.005 0.000,0.001-0.019,-0.011-0.005,-0.012-0.006,-0.014-0.004,-0.013-0.005,-0.010-0.004,-0.009-0.001,-0.008-0.003,-0.004-0.001,-0.003 0.000,-0.003-0.001,-0.001 0.000,0.000 0.000,0.046-0.111,0.073-0.188,0.082-0.215,0.082-0.212,0.074-0.194,0.064-0.166,0.053-0.135,-0.087-0.606,-0.085-0.607,-0.107-0.471,-0.118-0.351,-0.094-0.440,-0.061 0.248,-0.032 0.409,-0.010 0.476,0.004 0.477,0.011 0.440,0.017 0.380,0.074 1.189,-0.051-2.074,0.016-0.409,0.012-0.106,0.013 0.097,0.008 0.218,0.008 0.282,0.005 1.846,-0.115-1.280,-0.073-0.079,-0.187-0.789,-0.047 0.159,-0.008 0.257,0.020 0.301,0.034 0.308,0.043 0.288,0.043 0.254,0.042 0.216,0.036 0.173,0.170 0.518,-0.064-0.173,-0.023-0.058,-0.410-1.002,-0.090-0.139,-0.032 0.017,0.007 0.109,0.029 0.155,0.041 0.169,0.043 0.162,0.042 0.144,-0.161-0.159,-0.129-0.138,-0.067-0.070,-0.024-0.022,0.006 0.011,0.113 0.155,0.033 0.056,0.037 0.063,0.036 0.064,0.513 0.609,-0.655-0.804,0.042 0.070,0.065 0.121,0.076 0.143,0.075 0.143,0.069 0.131,0.057 0.112,0.102 0.070,-0.191-0.118,-0.087-0.068,-0.089-0.074,-0.082-0.071,0.627 0.423,-0.348-0.269,-0.464-0.390,-0.040-0.047,0.027 0.018,0.066 0.059,0.087 0.080,0.095 0.090,0.093 0.087,0.499 0.380,-0.580-0.382,-0.071-0.001,-0.030 0.028,0.000 0.047,0.019 0.058,0.031 0.059,0.584 0.224,-1.230-0.175,-0.214 0.066,-0.024 0.054,0.094 0.043,0.159 0.031,0.187 0.024,0.744-0.001,0.200 0.006,-2.314-0.184,-0.566-0.069,-0.133-0.019,0.139 0.012,0.294 0.031,0.365 0.040,0.372 0.041,1.334 0.105,-1.603-0.048,-0.159 0.029,0.042 0.022,0.167 0.019,0.235 0.014,0.263 0.010,0.259 0.006,-0.089 0.007,0.128 0.001,0.176 0.002,0.188-0.001,0.179-0.001,0.789-0.007,-0.916 0.005,-0.058-0.001,0.026-0.001,0.078-0.001,0.108-0.001,0.119 0.000,0.118-0.001,0.109-0.001,-0.146 0.094,0.547-0.066,-0.018 0.003,-1.497 0.281,-0.286 0.128,-0.096 0.106,0.028 0.081,0.555-0.055,-0.205 0.194,0.159-0.001,0.169-0.045,0.164-0.071,0.148-0.083,0.129-0.084,0.106-0.080,0.084-0.071,0.602-0.263,-0.018 0.011,-1.195 0.574,-0.363 0.154,-0.244 0.067,-0.149 0.007,-0.076-0.033,-0.024-0.058,1.768-0.624,-1.986 0.809,0.109 0.015,0.218-0.058,0.270-0.098,0.280-0.115,0.265-0.118,0.236-0.109,-0.156 0.197,-0.140 0.177,-0.098 0.141,-0.067 0.109,0.907-0.636,-1.092 1.003,0.085 0.044,0.161-0.060,0.195-0.117,0.198-0.144,0.184-0.147,0.727-0.864,-0.186 0.216,-0.896 1.194,-0.141 0.263,-0.026 0.089,0.046-0.024,0.087-0.094,0.105-0.129,0.724-1.029,-1.072 1.803,-0.090 0.206,0.029-0.055,0.100-0.209,0.133-0.283,0.142-0.302,0.976-1.489,-0.307 0.452,-1.126 1.613,-0.115 0.148,0.041-0.068,0.139-0.200,0.194-0.274,0.216-0.302,0.215-0.298,0.199-0.276,0.621-0.911,-0.617 1.266,0.040 0.167,0.077 0.023,0.094-0.073,0.101-0.130,0.371-1.184,-0.281 1.165,0.105-0.217,0.086-0.233,0.069-0.226,0.052-0.202,0.037-0.169,0.025-0.137,0.015-0.103,0.008-0.075,0.003-0.052,-0.001-0.032,-0.002-0.019,-0.003-0.006,-0.005-0.002,-0.003 0.005,-0.004 0.006,-0.002 0.007,-0.003 0.007,-0.001 0.007,-0.002 0.005,-0.001 0.005,0.010 0.016,0.018 0.032,0.019 0.037,0.021 0.038,0.021 0.036,0.018 0.032,-0.060-0.118,0.108 0.278,0.056 0.108,0.062 0.097,0.060 0.080,0.056 0.065,0.050 0.050,0.040 0.038,-0.377-0.653,0.429 0.764,0.015 0.063,-0.014 0.021,-0.032-0.009,-0.044-0.029,-0.048-0.038,-0.323-0.740,0.304 0.950,-0.020 0.011,-0.009-0.058,0.000-0.097,0.004-0.116,0.009-0.119,0.008-0.113,0.680 0.737,0.337 0.295,0.124 0.042,-0.016-0.115,-0.099-0.200,-0.142-0.232,-1.033-0.977,0.011-0.001,1.030 0.709,0.136-0.058,0.073-0.086,0.731 0.008,0.103-0.156,-0.116-0.147,-0.242-0.131,-0.302-0.110,-0.316-0.088,-0.298-0.067,-0.265-0.050,-0.223-0.033,-0.177-0.022,-0.136-0.012,-0.099-0.005,-0.067-0.001,-0.044 0.002,-0.024 0.005,0.500 0.152,-0.379-0.095,1.197 0.192,0.434 0.035,0.241 0.004,0.099-0.018,-1.665-0.195,2.762 0.175,0.297-0.042,-0.060-0.040,-0.272-0.037,-0.379-0.031,-0.410-0.025,-0.393-0.021,-0.248-0.013,-0.172-0.010,-0.093-0.007,-0.039-0.003,-0.003-0.001,0.022-0.001,-1.167 0.008,2.640-0.006,0.717-0.000,0.190 0.002,-0.154 0.001,-0.356 0.001,-2.676 0.003,0.012-0.004,3.414-0.096,-0.064-0.041,-0.384-0.012,-0.542 0.007,-0.591 0.017,-0.568 0.022,-0.501 0.022,-0.419 0.021,-0.818 0.051,3.240-1.048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1207.000 834.000,'0.033'0.011,"0.053"0.017,0.058 0.021,0.060 0.019,0.055 0.018,0.048 0.016,0.040 0.014,0.024-0.004,0.033-0.010,0.043-0.004,-0.023-0.019,-0.036-0.018,-0.042-0.016,-0.042-0.014,-0.036-0.012,-0.033 0.001,-0.020 0.007,-0.013 0.011,-0.009 0.011,-0.004 0.012,-0.002 0.011,-0.000 0.008,0.001 0.007,0.002 0.006,0.002 0.004,-0.013-0.005,0.003 0.002,0.003 0.001,0.003 0.003,0.002 0.000,0.003 0.001,0.002 0.001,0.002 0.000,0.002-0.000,0.000 0.001,0.000-0.020,0.044-0.007,0.053-0.011,1.749 0.111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1380.000 889.000,'-0.015'-0.010,"-0.024"-0.016,-0.026-0.017,-0.027-0.019,-0.024-0.015,-0.021-0.014,-0.017-0.012,-0.014-0.009,-0.009-0.006,-0.007-0.005,-0.005-0.003,-0.003-0.002,-0.001 0.000,-0.001-0.001,0.001-0.000,0.000 0.000,0.021 0.032,-0.028 0.010,-0.037 0.012,-0.038 0.012,-0.104 0.002,-0.014 0.017,0.003 0.013,0.013 0.012,0.019 0.007,0.020 0.007,0.020 0.004,0.018 0.003,0.238-0.005,-0.266-0.055,-0.485-0.136,-0.135-0.052,-0.033-0.016,0.038 0.008,0.079 0.022,0.102 0.031,0.109 0.034,0.515 0.134,-0.006 0.001,-1.093-0.099,-0.171 0.038,0.007 0.031,0.114 0.024,0.169 0.018,0.186 0.012,0.757 0.004,-0.940-0.082,-0.072-0.034,0.024-0.012,0.085 0.002,0.115 0.012,0.124 0.016,0.122 0.019,0.577 0.067,-0.004 0.002,-0.696-0.043,-0.045 0.016,0.023 0.011,0.065 0.010,0.087 0.008,0.097 0.006,0.095 0.005,0.406 0.001,-0.713 0.001,-0.133 0.003,-0.034 0.000,0.028 0.001,0.070-0.001,0.088 0.000,0.096-0.001,0.074 0.012,0.111 0.017,0.101 0.020,0.086 0.019,0.068 0.019,0.054 0.016,0.038 0.012,0.016 0.022,-0.001 0.025,-0.010 0.026,-0.016 0.024,-0.018 0.020,-0.018 0.017,-0.015 0.013,-0.014 0.085,0.005 0.014,0.011-0.024,0.013-0.045,0.012-0.053,0.012-0.054,0.046 0.005,0.014-0.022,-0.307 0.392,-0.075 0.139,-0.021 0.094,0.416-0.608,-0.638 0.955,0.014-0.020,0.062-0.096,0.083-0.136,0.090-0.146,0.086-0.140,0.343-0.482,-0.587 0.827,-0.101 0.124,-0.016-0.008,0.040-0.087,0.071-0.134,0.084-0.149,0.486-0.564,0.003 0.003,-0.349 0.650,0.102 0.005,0.092-0.044,0.078-0.072,0.064-0.081,0.053-0.139,0.030-0.052,0.021-0.045,0.016-0.036,0.015 0.157,0.007 0.042,0.003-0.002,0.001-0.031,-0.003-0.046,-0.002-0.052,-0.003-0.052,-0.005-0.047,-0.002-0.027,-0.003-0.018,-0.002-0.011,-0.002-0.006,-0.001-0.003,-0.001 0.001,-0.001 0.002,-0.001 0.017,0.001 0.042,-0.001 0.048,0.000 0.049,0.001 0.048,-0.001-0.035,0.001 0.002,-0.001-0.007,0.001-0.011,0.000-0.290,-0.001 0.492,0.001 0.038,0.000-0.012,0.000-0.046,0.000-0.060,0.000-0.066,0.000-0.065,0.000-0.215,0.000 0.287,0.000 0.032,0.000 0.006,0.000-0.010,0.147 0.216,0.084 0.088,0.036 0.014,0.004-0.035,-0.018-0.063,-0.016 0.162,-0.021 0.037,-0.022-0.038,-0.019-0.079,-0.015-0.100,-0.013-0.106,-0.010-0.102,-0.006-0.089,0.004-0.067,0.012-0.047,0.016-0.030,0.016-0.019,0.016-0.007,0.014-0.003,0.013 0.002,0.009 0.005,0.265 0.443,0.123 0.230,0.034 0.088,-0.024-0.008,-0.058-0.066,-0.073-0.095,-0.077-0.106,-0.072-0.103,-0.098-0.244,-0.157-0.227,0.017 0.008,0.671 0.577,0.186 0.079,0.090 0.026,0.019-0.011,0.253 0.163,-0.120-0.093,-0.151-0.109,-0.162-0.107,-0.149-0.098,-0.133-0.083,-0.108-0.067,-0.409-0.329,0.726 0.476,0.225 0.082,0.141 0.024,0.076-0.015,-1.009-0.517,1.212 0.576,-0.030-0.036,-0.114-0.064,-0.155-0.079,-0.170-0.080,-0.164-0.074,-0.146-0.065,-0.293-0.128,-0.111-0.048,0.683 0.285,0.172 0.046,0.072 0.001,0.002-0.030,-0.044-0.046,-0.072-0.056,-0.591-0.201,1.035 0.136,0.097-0.065,-0.001-0.058,-0.061-0.046,-0.095-0.038,-0.108-0.027,-0.109-0.021,-1.012-0.009,1.524-0.007,0.142-0.008,-0.009-0.005,-0.103 0.000,-0.148 0.001,-0.164 0.003,-1.225 0.011,0.570-0.004,0.453-0.001,0.056 0.001,0.037 0.002,-1.063 0.004,1.627-0.003,0.044 0.001,-0.116 0.002,-0.210 0.000,-0.251 0.001,-0.259 0.000,-0.243 0.000,-0.215 0.001,0.365 0.000,0.300-0.001,0.182 0.000,0.089 0.001,-1.260-0.001,1.722 0.000,0.089 0.001,-0.049-0.001,-0.138 0.000,-0.184 0.000,-1.434 0.000,2.101 0.000,0.188 0.000,-0.034 0.000,-0.172 0.000,-0.245 0.000,-0.271 0.000,-0.267 0.000,0.094 0.000,0.223 0.000,0.116 0.000,0.612-0.084,0.026-0.058,-0.146-0.038,-0.241-0.021,-0.289-0.009,-0.294-0.001,-0.278 0.004,0.401-0.202,0.144-0.100,-0.030-0.027,-0.142 0.023,-0.201 0.053,-0.225 0.066,-0.222 0.073,-0.207 0.070,-0.822 0.197,1.317-0.776,0.153-0.339,0.165-0.267,0.041-0.127,-0.110 0.019,-0.196 0.111,-0.235 0.159,-0.240 0.177,-0.226 0.175,0.087-0.317,-0.068-0.057,-0.122 0.067,-0.142 0.134,-0.140 0.164,-0.129 0.168,-0.293 0.624,0.151-0.383,-0.016-0.042,0.042-0.253,-0.040 0.027,-0.039 0.060,-0.038 0.082,-0.033 0.087,-0.028 0.087,-0.022 0.078,0.061-0.179,0.028-0.065,0.009-0.003,-0.006 0.039,-0.014 0.059,-0.018 0.069,-0.020 0.069,-0.015-0.231,-0.018-0.089,-0.016-0.010,-0.012 0.036,-0.014 0.446,0.002-0.332,-0.005 0.025,-0.003 0.040,-0.001 0.045,-0.002 0.049,0.002 0.331,-0.003-0.511,-0.001-0.059,0.001-0.003,0.001 0.036,0.000 0.057,0.000 0.067,0.001 0.070,-0.011-0.187,-0.016-0.063,-0.020 0.004,-0.020 0.043,-0.017 0.067,-0.016 0.076,-0.014 0.076,0.094 0.338,-0.092-0.394,-0.012-0.067,-0.013-0.048,-0.012-0.031,-0.012-0.021,-0.010 0.015,-0.008 0.037,-0.007 0.049,-0.005 0.054,-0.004 0.055,-0.121-0.263,-0.037-0.064,-0.005 0.016,0.017 0.061,0.027 0.085,0.032 0.092,0.032 0.087,0.201 0.342,-0.282-0.341,-0.056-0.007,-0.027 0.021,-0.003 0.040,0.010 0.050,-0.226-0.180,-0.047-0.041,0.018 0.009,0.055 0.036,0.073 0.053,0.077 0.055,0.372 0.312,-0.005-0.003,-0.617-0.486,-0.163-0.110,-0.095-0.056,-0.044-0.021,0.802 0.599,-0.982-0.570,-0.151 0.037,-0.099 0.067,-0.711-0.082,-0.127 0.080,0.082 0.103,0.200 0.108,0.255 0.102,0.265 0.088,1.209 0.181,-1.634-0.105,-0.180 0.033,0.024 0.018,0.150 0.006,0.214 0.000,0.237-0.005,0.231-0.007,0.997 0.078,-0.018 0.001,-1.130-0.056,-0.209 0.007,-0.114 0.008,-0.042 0.009,1.330 0.039,-1.918-0.037,0.136 0.014,0.244 0.010,0.288 0.009,0.289 0.007,0.262 0.004,0.226 0.004,0.180 0.001,0.571 0.000,-1.094 0.001,-0.241 0.001,-0.054 0.000,0.067 0.135,0.016 0.080,0.080 0.036,0.117 0.008,0.136-0.014,-0.053 0.003,0.156-0.042,0.168-0.045,0.161-0.041,0.143-0.036,0.119-0.029,0.335-0.046,-0.007 0.003,-0.467 0.103,-0.086 0.039,-0.029 0.029,0.008 0.020,0.036 0.013,0.473-0.166,-1.053 0.394,-0.232 0.102,-0.094 0.052,-0.001 0.017,0.057-0.007,0.068-0.079,0.025-0.043,0.069-0.048,0.093-0.047,0.103-0.045,-0.394 0.198,-0.091 0.067,0.056-0.006,0.144-0.052,0.189-0.075,0.202-0.085,0.195-0.084,0.648-0.255,-0.924 0.214,-0.183-0.017,-0.083-0.028,1.062-0.176,-1.399 0.251,0.041-0.004,0.136-0.028,0.181-0.040,0.197-0.043,0.189-0.042,-0.141 0.126,-0.015 0.056,0.071 0.008,0.117-0.022,0.136-0.040,0.137-0.047,0.126-0.047,-0.012 0.024,-0.050 0.029,0.037-0.015,0.057-0.029,0.063-0.034,0.060-0.034,0.054-0.032,0.249-0.072,-2.576 0.061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1502.000 956.000,'0.000'-0.018,"0.000"-0.028,0.000-0.031,0.000-0.031,0.000-0.028,0.000-0.023,0.000-0.020,0.000-0.015,0.000-0.010,0.000-0.008,0.000-0.005,0.000-0.002,0.000-0.002,0.000 0.000,0.000-0.344,0.000-0.192,0.000-0.084,0.000-0.009,0.000 0.038,0.000 0.064,0.000-0.272,0.000-0.237,0.000-0.210,0.000-0.174,0.000 1.335,0.016-1.654,0.024-0.124,0.029 0.041,0.028 0.141,0.025 0.191,-0.098 1.386,0.103-1.268,-0.008 0.154,-0.013 0.184,-0.018 0.188,-0.018 0.176,-0.016 0.154,-0.035 0.452,0.004-0.163,-0.016 0.295,0.031-0.877,0.011-0.084,0.016 0.023,0.017 0.086,0.019 0.120,0.015 0.132,-0.090 0.607,0.170-0.595,0.028 0.041,0.002 0.070,-0.015 0.085,-0.026 0.085,-0.030 0.083,-0.030 0.073,-0.029 0.061,-0.025 0.050,-0.022 0.039,-0.037 0.116,0.005-0.013,0.219-0.595,0.093-0.246,0.051-0.140,0.021-0.065,0.152-0.292,0.070-0.110,0.010 0.018,-0.028 0.098,-0.050 0.139,0.065-0.250,0.019-0.107,-0.026 0.021,-0.052 0.103,-0.065 0.146,-0.070 0.164,-0.066 0.164,-0.061 0.151,0.014-0.173,-0.014-0.071,0.049 0.007,0.002 0.094,-0.026 0.128,-0.042 0.139,-0.047 0.137,-0.049 0.125,-0.044 0.105,-0.040 0.088,-0.032 0.069,-0.026 0.051,-0.017 0.058,-0.010 0.065,-0.004 0.060,0.000 0.051,0.001 0.041,0.004 0.033,0.004 0.022,0.004 0.018,0.004 0.009,0.002 0.007,0.003 0.002,0.002 0.001,0.002 0.000,0.001-0.003,0.000-0.001,0.001-0.002,-0.001-0.003,0.001-0.001,0.000-0.001,0.000-0.001,-0.001-0.001,0.001-0.001,-0.001 0.000,0.001 0.000,-0.001-0.001,0.003 0.002,0.018 0.072,0.024 0.088,0.025 0.096,0.143 0.490,0.064 0.206,0.027 0.087,0.001 0.005,-0.013-0.045,-0.023-0.073,0.443 1.358,0.224 0.621,0.078 0.144,-0.017-0.159,-0.073-0.326,-0.100-0.399,-0.708-1.939,0.000 0.004,0.598 1.721,-0.043-0.042,-0.076-0.136,-0.092-0.186,-0.332-1.055,0.190 0.852,-0.089-0.175,-0.078-0.196,-0.066-0.197,-0.056-0.185,-0.044-0.167,-0.034-0.096,-0.030-0.168,-0.019-0.132,-0.011-0.102,-0.003-0.071,0.000-0.050,0.002-0.029,0.004-0.016,0.004-0.007,0.005 0.001,0.003 0.004,0.004 0.007,0.002 0.007,0.002 0.007,0.002 0.006,0.001 0.006,0.000 0.004,0.001 0.003,0.000 0.002,0.000 0.003,0.000 0.000,-0.001 0.000,0.001 0.001,-0.001 0.027,0.001 0.044,-0.001 0.050,0.000 0.050,0.000 0.045,0.000 0.225,0.000 0.106,0.000 0.033,0.000-0.014,-0.004-0.071,-0.007-0.083,-0.007-0.090,-0.008-0.087,-0.006-0.077,-0.005-0.064,-0.005-0.052,-0.004-0.038,-0.002-0.029,-0.001-0.018,-0.002-0.012,0.000-0.006,-0.001-0.003,0.001 0.001,0.000 0.001,-0.001 0.002,0.001 0.004,0.000 0.002,0.001 0.002,-0.000 0.003,-0.012 0.001,-0.026 0.001,-0.030 0.001,-0.033 0.001,-0.029 0.000,-0.027 0.000,-0.022 0.001,-0.011-0.001,-0.005 0.001,-0.001-0.001,0.003 0.001,0.005-0.001,0.180 0.000,-0.013-0.003,-0.654-0.086,-0.235-0.054,-0.121-0.038,-0.039-0.022,0.017-0.014,0.053-0.004,0.610 0.120,-0.035-0.019,-0.847-0.256,-0.058-0.031,0.023 0.008,0.074 0.033,0.102 0.047,0.114 0.052,0.054 0.009,0.201 0.022,0.193 0.010,0.172 0.001,0.142-0.005,0.115-0.008,0.085-0.009,-0.005-0.009,-0.060-0.003,-0.087-0.001,-0.097 0.001,-0.023 0.007,-0.003-0.004,0.017-0.004,0.030-0.006,0.032-0.004,0.035-0.005,0.030-0.004,-0.197-0.135,-0.107-0.070,-0.034-0.016,0.013 0.020,0.041 0.038,0.058 0.051,0.062 0.051,0.060 0.049,0.043 0.042,0.043 0.042,0.032 0.038,0.024 0.028,0.015 0.023,0.011 0.015,0.004 0.012,0.003 0.006,0.000 0.004,-0.002 0.001,-0.002-0.000,0.021-0.063,0.017-0.107,0.060 0.069,0.008-0.032,-0.025-0.243,0.024-0.004,0.019 0.035,0.016 0.054,0.012 0.064,0.009 0.062,0.006 0.056,0.004 0.049,0.002 0.039,0.002 0.030,-0.001 0.021,0.000 0.016,0.000 0.009,-0.002 0.005,0.000 0.002,-0.001 0.001,-0.001-0.001,0.000-0.002,0.000-0.001,-0.001-0.003,0.000-0.001,0.000-0.002,0.000-0.001,0.000-0.001,0.000-0.001,0.000 0.000,-0.001 0.000,0.001-0.001,0.000 0.000,0.000 0.001,0.000-0.001,0.000-0.000,0.000 0.001,-0.015-0.026,-0.023-0.042,-0.026-0.049,-0.028-0.052,-0.024-0.046,-0.020-0.038,0.006 0.013,0.015 0.028,0.020 0.037,0.020 0.037,0.018 0.036,0.017 0.030,0.013 0.026,0.011 0.020,0.007 0.014,0.006 0.011,0.004 0.006,0.001 0.005,0.002 0.001,-0.000 0.002,0.000-0.001,0.000-0.001,-0.001-0.002,-0.001 0.000,0.000-0.001,-0.001-0.001,0.000-0.001,-0.001-0.001,0.001 0.000,-0.001-0.001,0.000 0.001,0.000-0.001,0.000 0.000,-0.001 0.000,0.001 0.000,0.000-0.000,0.000 0.000,0.000 0.001,0.000-0.001,0.000 0.000,0.000 0.001,0.000-0.001,0.000 0.000,0.000 0.001,0.044-0.041,0.070-0.067,0.079-0.076,0.082-0.078,0.075-0.073,0.079-0.039,0.073-0.013,0.066 0.002,0.055 0.015,-0.108 0.103,0.011 0.030,0.164-0.034,-0.037 0.042,-0.053 0.035,-0.059 0.029,-0.057 0.021,-0.052 0.015,-0.044 0.011,-0.299 0.114,0.358-0.104,-0.278 0.082,1.256-0.371,0.274-0.066,0.084-0.001,-0.041 0.037,-0.117 0.060,0.373-0.013,0.078 0.025,-0.109 0.047,-0.218 0.055,-0.268 0.058,-0.276 0.053,-0.260 0.046,-0.231 0.040,-0.191 0.030,-0.150 0.020,-0.124 0.012,-0.091 0.005,-0.061 0.001,-0.039-0.001,-0.023-0.004,-0.009-0.004,-0.001-0.004,0.004-0.004,0.008-0.003,0.007-0.004,0.009-0.001,0.008-0.002,0.006-0.001,0.006-0.001,0.004 0.000,0.003 0.000,0.003-0.001,0.001 0.001,0.000-0.001,0.001 0.001,0.000 0.000,0.001-0.000,-0.002 0.000,0.026 0.005,0.049 0.006,0.055 0.005,0.057 0.005,0.053 0.005,0.048 0.004,-0.200 0.008,-0.078 0.002,0.598-0.017,0.101-0.018,0.027-0.021,-0.020-0.022,-0.051-0.021,-0.063-0.018,-0.551 0.096,0.002-0.003,0.810-0.254,0.110-0.087,0.002-0.039,-0.066-0.005,-0.104 0.016,-0.123 0.030,-0.123 0.034,-0.395 0.194,0.353-0.247,-0.099 0.028,-0.103 0.052,-0.098 0.060,-0.086 0.060,-0.070 0.056,-0.056 0.048,-0.042 0.038,-0.029 0.031,-0.020 0.021,-0.011 0.016,-0.007 0.009,-0.001 0.006,0.000 0.002,0.003 0.001,0.002-0.001,0.004-0.001,0.003-0.003,0.002-0.001,0.002-0.002,0.003-0.001,0.000-0.001,0.002-0.002,0.000 0.000,0.000 0.000,0.001-0.001,-0.001-0.000,0.001 0.000,-0.001-0.001,0.001 0.001,-0.001 0.000,0.001-0.000,-0.031 0.023,-0.048 0.045,-0.058 0.055,-0.060 0.057,-0.048 0.046,-0.026 0.022,-0.013 0.011,-0.004 0.002,0.003-0.006,0.220-0.221,-0.280 0.308,-0.003 0.044,0.023 0.028,0.036 0.015,0.044 0.005,0.189-0.369,-0.392 0.434,-0.091 0.006,-0.030-0.024,0.010-0.040,0.036-0.049,0.048-0.049,0.376-0.299,-0.009 0.012,-0.630 0.661,-0.089 0.180,-0.009 0.085,0.045 0.015,0.073-0.028,0.089-0.055,-0.266 0.294,-0.102 0.070,-0.033-0.016,0.013-0.064,0.039-0.089,0.051-0.097,0.756-0.853,-1.029 1.006,-0.222 0.155,-0.126 0.088,-0.054 0.039,-0.006 0.005,-0.106 0.114,1.373-1.276,-1.312 1.301,0.124-0.094,0.162-0.157,0.176-0.186,0.169-0.193,0.807-0.790,-0.012 0.010,-1.315 1.170,-0.080 0.047,0.073-0.078,0.161-0.147,0.199-0.174,0.970-0.844,-4.327 3.007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1310.000 816.000,'0.018'0.000,"0.029"0.000,0.031 0.000,0.031 0.000,0.028 0.000,0.025 0.000,0.019 0.000,0.015 0.000,0.012 0.000,0.007 0.000,0.004 0.000,0.004 0.000,0.001 0.000,-0.000 0.000,0.000 0.000,-0.001 0.000,-0.001 0.000,-0.001 0.000,-0.001 0.000,-0.001 0.000,0.000 0.000,-0.001 0.000,0.000 0.000,-0.047 0.000,0.050 0.000,0.181 0.000,0.076 0.000,0.059 0.000,0.043 0.000,0.030 0.000,0.905-0.028,0.502-0.043,0.251-0.048,-1.830 0.096,1.843-0.095,0.059-0.001,-0.083 0.007,-0.170 0.011,-0.220 0.015,0.498-0.009,0.002-0.006,-0.156-0.013,-0.241-0.013,-0.276-0.016,-0.105-0.009,-0.232 0.001,-0.256 0.007,-0.252 0.008,-0.225 0.009,-0.193 0.008,-0.153 0.008,-0.119 0.007,-0.086 0.004,-0.058 0.004,-0.038 0.004,-0.331-0.219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1350.000 808.000,'0.069'0.000,"0.104"0.000,0.119 0.000,0.115 0.000,0.104 0.000,-0.412 0.000,0.459 0.000,0.029 0.000,-0.012 0.000,-0.035 0.000,-0.049 0.000,-0.054 0.000,-0.343 0.003,0.005 0.006,0.542 0.189,0.071 0.110,0.017 0.072,-0.582-0.303,0.675 0.358,-0.059-0.021,-0.102-0.046,-0.120-0.054,-0.120-0.056,-0.111-0.051,-0.093-0.045,-0.076-0.036,-0.058-0.028,-0.043-0.022,-0.030-0.014,-0.019-0.009,-0.010-0.006,-0.005-0.002,-0.001-0.001,0.001 0.001,0.004 0.001,0.004 0.001,0.013-0.032,-0.027 0.253,-0.022 0.127,-0.027 0.079,-0.027 0.041,-0.024 0.015,-0.013-0.033,-0.009-0.044,-0.006-0.052,-0.001-0.054,0.000-0.050,0.001-0.044,0.002-0.035,-0.008-0.005,-0.028 0.035,-0.033 0.046,-0.035 0.054,-0.032 0.052,-0.073 0.152,-0.060 0.109,-0.011 0.018,0.007-0.023,0.019-0.048,0.060-0.120,0.011-0.055,0.007-0.053,0.005-0.049,0.003-0.044,0.001-0.036,0.255-0.193,-0.264 0.366,0.048 0.050,0.052 0.004,0.053-0.022,0.047-0.039,0.040-0.044,0.056 0.633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1386.000 795.000,'0.008'0.024,"0.012"0.037,0.015 0.042,0.013 0.042,0.013 0.038,0.012 0.035,0.008 0.026,0.008 0.023,0.005 0.015,0.004 0.012,-0.005 0.032,-0.011 0.041,-0.014 0.045,-0.013 0.043,-0.013 0.038,0.004 0.096,0.016 0.045,0.019 0.010,0.023-0.013,0.022-0.027,-0.077-0.334,0.066 0.617,-0.008 0.186,-0.012 0.135,-0.015 0.090,-0.064-1.002,0.038 1.253,-0.010 0.235,-0.009 0.129,-0.005 0.504,-0.009-0.088,-0.009-0.199,-0.006-0.258,-0.004-0.277,-0.003-0.272,-0.001-0.249,-0.007-0.185,-0.007-0.247,-0.008-0.205,-0.008-0.162,-0.006-0.125,-0.006-0.088,-0.004-0.061,-0.003-0.037,-0.002-0.020,-0.003-0.009,0.000 0.002,-0.001 0.004,-0.001 0.009,0.001 0.009,0.000 0.009,0.000 0.008,0.001 0.007,-0.001 0.006,-0.023 0.005,-0.055 0.003,-0.069 0.001,-0.155-0.026,-0.094-0.041,-0.074-0.049,0.428 0.093,-0.398-0.176,0.000-0.036,0.012-0.008,0.017 0.013,0.020 0.023,0.022 0.030,0.032 0.022,0.039 0.015,0.041 0.010,0.038 0.005,0.033 0.003,0.030 0.001,0.024-0.001,0.013-0.013,0.024-0.005,0.020-0.004,0.017-0.006,0.012-0.003,0.010-0.004,0.007-0.003,0.004-0.002,0.003-0.002,0.002 0.000,0.000-0.002,-0.001 0.001,0.002-0.042,0.011-0.043,0.013-0.049,0.011-0.047,0.012 0.007,0.009 0.014,0.007 0.024,0.005 0.029,0.005 0.031,0.001 0.028,0.003 0.025,0.001 0.022,0.001 0.128,0.094-0.325,0.068-0.116,0.058-0.067,-0.172 0.430,0.213-0.371,0.028-0.004,0.006 0.004,0.110-0.134,-0.025 0.085,-0.032 0.100,-0.037 0.099,-0.036 0.090,-0.030 0.076,-0.029 0.054,-0.008 0.029,-0.002 0.014,0.003 0.005,0.003-0.001,0.007-0.005,0.005-0.007,0.006-0.008,0.015-0.012,0.009-0.010,0.008-0.007,0.006-0.008,0.005-0.005,0.004-0.004,0.003-0.002,-0.021 0.002,-0.012-0.004,-0.015-0.005,-0.014-0.005,-0.013-0.003,-0.012-0.004,-0.004-0.002,-0.013 0.012,-0.013 0.014,-0.009 0.014,-0.009 0.014,-0.006 0.012,-0.005 0.009,-0.002 0.008,-0.003 0.005,-0.001 0.005,0.000 0.002,-0.001 0.001,0.001 0.001,0.000 0.001,0.000-0.001,-0.007 0.017,0.033 0.005,0.041 0.005,0.046 0.007,0.084 0.001,0.005 0.008,-0.013 0.006,-0.025 0.005,-0.030 0.004,-0.031 0.003,-0.028 0.003,-0.026 0.000,-0.021 0.002,-0.006-0.001,0.020 0.001,0.029 0.000,0.031-0.000,0.032-0.001,-0.206-0.001,0.005 0.001,0.382 0.012,0.048 0.020,-0.006 0.021,-0.040 0.023,-0.058 0.020,-0.066 0.020,1.361 1.495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1341.000 832.000,'0.000'0.015,"0.000"0.021,0.000 0.026,0.000 0.023,0.000 0.023,0.000 0.018,0.000 0.015,0.000 0.011,0.000 0.008,0.000 0.005,0.000 0.004,0.000 0.002,0.000 0.001,0.000 0.000,0.000-0.001,0.000 0.000,0.000-0.001,0.000-0.001,0.000 0.145,0.000 0.104,0.000 0.059,0.000-0.062,0.000 0.036,0.000 0.036,0.069 0.544,0.041 0.234,0.019 0.085,0.002-0.019,-0.006-0.085,-0.014-0.122,-0.016-0.138,-0.070-0.781,0.216 0.854,0.074 0.004,0.039-0.035,0.011-0.059,-0.005-0.072,-0.018-0.073,0.042 0.109,0.032 0.075,0.016 0.026,0.053 0.149,-0.057-0.099,-0.073-0.126,-0.076-0.132,-0.070-0.123,-0.062-0.108,-0.088-0.382,0.199 0.297,0.068-0.036,0.033-0.044,0.011-0.045,-0.007-0.042,-0.006-0.028,-0.006-0.016,-0.005-0.008,0.000 0.011,-0.051-0.022,-0.058-0.023,-0.056-0.023,-0.050-0.020,-0.042-0.015,-0.064 1.376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1342.000 861.000,'0.017'0.026,"0.029"0.042,0.031 0.048,0.033 0.050,0.032 0.046,0.028 0.042,0.023 0.036,0.019 0.029,0.121 0.044,0.043-0.014,0.004-0.027,-0.016-0.031,-0.031-0.033,-0.034-0.029,-0.034-0.025,0.002-0.010,0.021-0.002,0.030 0.004,0.036 0.007,-0.137-0.096,0.231 0.068,-0.000-0.028,-0.031-0.029,-0.047-0.029,-0.053-0.026,-0.050-0.020,-0.046-0.016,-0.039-0.013,-0.030-0.009,-0.023-0.005,0.012 0.017,0.039 0.029,0.052 0.036,0.052 0.034,0.022 0.015,-0.005-0.003,-0.020-0.013,-0.028-0.016,-0.030-0.020,-0.028-0.018,-0.025-0.016,-0.022-0.013,-0.017-0.012,-0.014-0.009,-0.003-0.015,0.011-0.018,0.016-0.019,0.020-0.020,0.017-0.015,0.018-0.015,0.015-0.012,0.012-0.008,0.015-0.024,-0.011-0.017,-0.016-0.016,-0.019-0.015,-0.018-0.013,-0.016-0.009,-0.015-0.008,-0.010-0.005,-0.010-0.003,-0.012 0.008,-0.004 0.001,-0.005 0.002,-0.002 0.001,-0.002 0.002,-0.000 0.002,-0.001 0.001,0.000 0.001,0.000 0.001,0.001 0.001,-0.001 0.003,0.001-0.003,0.003-0.002,0.002-0.005,0.002-0.002,0.002-0.004,0.001-0.002,0.001-0.002,0.001-0.001,0.325-1.650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1547.000 918.000,'0.010'0.000,"0.015"0.000,0.017 0.000,0.016 0.000,0.015 0.000,0.012 0.000,0.010 0.000,0.007 0.000,0.005 0.000,0.004 0.000,0.002 0.000,0.001 0.000,0.000 0.000,0.001 0.000,-0.001 0.000,-0.001 0.000,0.000 0.000,0.000 0.000,-0.001 0.000,-0.000 0.000,0.000 0.000,-0.001 0.000,-0.000 0.000,0.000 0.000,0.000 0.000,0.000 0.000,-0.000 0.000,0.023-0.011,0.036-0.017,0.040-0.019,0.038-0.018,0.035-0.017,0.030-0.013,0.022-0.011,0.018-0.009,-0.280 0.091,0.009-0.002,0.469-0.129,0.122-0.021,0.063-0.004,0.137-0.019,-0.031 0.021,-0.063 0.027,-0.080 0.027,1.328-0.114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1558.000 903.000,'0.029'0.000,"0.045"0.000,0.052 0.000,0.052 0.000,0.047 0.000,0.043 0.000,0.034 0.000,0.028 0.000,0.060 0.017,0.044 0.027,0.041 0.028,0.036 0.030,0.030 0.026,-0.333-0.080,0.226 0.095,0.118 0.068,0.025 0.034,-0.002 0.025,-0.021 0.015,-0.020 0.003,-0.050-0.023,-0.054-0.032,-0.052-0.037,-0.048-0.037,-0.043-0.034,0.132-0.009,0.060-0.001,0.020 0.009,-0.004 0.016,-0.006 0.017,-0.070-0.005,-0.080-0.008,-0.077-0.011,-0.070-0.013,-0.059-0.011,-0.048-0.010,-0.036-0.008,-0.026-0.007,-0.019-0.004,-0.011-0.004,-0.007-0.002,-0.002-0.002,0.000 0.000,0.001 0.000,0.001-0.001,0.004 0.001,0.001 0.001,0.003-0.001,0.002 0.001,0.001 0.000,0.002 0.001,0.000-0.000,0.000 0.000,0.002 0.000,-0.001 0.000,0.000 0.000,0.001-0.052,-0.001 0.282,0.001 0.121,-0.001 0.064,0.000 0.022,0.001-0.006,-0.001-0.398,-0.015 0.405,-0.024 0.006,-0.029-0.012,-0.030-0.023,0.075-0.375,-0.128 0.494,-0.021-0.022,-0.012-0.048,-0.007-0.059,-0.001-0.064,0.002-0.058,0.151-0.282,-1.599 2.686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1053.000 851.000,'-0.016'0.005,"-0.023"0.008,-0.026 0.009,-0.027 0.009,-0.022 0.007,-0.020 0.006,-0.016 0.006,-0.011 0.004,-0.009 0.003,-0.005 0.001,-0.005 0.002,-0.001 0.000,0.000 0.001,-0.001-0.001,0.001 0.001,0.000-0.001,0.001-0.000,0.117-0.015,-0.086 0.152,-0.038 0.098,-0.051 0.089,-0.212 0.217,-0.082 0.072,-0.016 0.020,0.024-0.016,-0.046 0.018,-0.015 0.040,0.024 0.028,0.049 0.018,0.396-0.606,-0.529 0.734,-0.003-0.027,0.037-0.063,0.060-0.083,0.069-0.089,0.071-0.085,0.066-0.078,0.059-0.068,0.219-0.326,-0.008 0.010,-0.936 0.946,-0.305 0.246,-0.144 0.110,-0.013-0.006,0.074-0.082,0.126-0.124,0.150-0.144,0.156-0.146,0.093-0.076,0.184-0.154,0.160-0.130,0.133-0.104,0.105-0.081,0.079-0.057,0.055-0.040,0.036-0.025,0.007-0.023,-0.017-0.015,-0.025-0.014,-0.032-0.008,-0.031-0.006,-0.029-0.003,0.203-0.128,-0.307 0.322,-0.041 0.082,-0.006 0.023,0.019-0.012,0.029-0.032,0.035-0.042,-0.542 0.636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1600.000 876.000,'0.000'0.033,"0.000"0.051,0.000 0.059,0.000 0.061,0.000 0.055,0.000 0.051,0.000 0.041,0.000 0.033,0.000 0.027,0.003-0.318,0.096 0.846,0.040 0.293,0.013 0.185,-0.006 0.105,-0.017 0.046,-0.021 0.008,-0.089-1.283,0.060 1.658,-0.020 0.095,-0.016-0.086,-0.016-0.185,-0.010-0.235,-0.008-0.241,-0.006-0.228,-0.004-0.199,0.074 0.102,0.043 0.032,0.016-0.041,0.002-0.084,-0.010-0.106,-0.016-0.111,-0.018-0.106,-0.018-0.094,-0.017-0.080,-0.016-0.065,-0.029-0.061,-0.036-0.063,-0.039-0.056,-0.036-0.045,-0.031-0.036,-0.026-0.027,-0.021-0.020,-0.016-0.012,-0.011-0.009,-0.008-0.004,-0.005-0.001,-0.003 0.000,-0.001 0.001,-0.000 0.002,0.016 0.003,-0.020 0.002,-0.024 0.002,-0.025 0.001,-0.024 0.001,-0.025 0.001,0.009 0.001,0.016 0.000,0.022 0.001,0.025 0.000,0.022 0.001,0.021-0.001,0.004 0.001,-0.014-0.001,-0.020 0.001,-0.024-0.001,-0.026 0.000,-0.009-0.029,0.006-0.048,0.014-0.055,0.020-0.056,0.020-0.054,0.020-0.047,0.018-0.041,0.161 0.256,0.001-0.011,-0.138-0.691,0.036-0.142,0.034-0.027,0.030 0.049,0.025 0.089,0.043 0.656,-0.008-0.760,0.032 0.005,0.030 0.078,0.026 0.116,0.023 0.132,0.018 0.127,0.014 0.118,-0.055 0.187,0.255-0.353,0.100-0.076,0.063-0.036,0.034-0.007,0.012 0.011,0.107-0.002,-0.010 0.076,-0.051 0.083,-0.073 0.079,-0.079 0.073,-0.075 0.059,-0.067 0.048,-0.056 0.037,-0.046 0.025,-0.146 0.102,0.367-0.269,0.135-0.089,0.065-0.034,0.016 0.004,-0.020 0.030,-0.040 0.044,-0.200 0.144,0.276-0.089,-0.045 0.069,-0.062 0.061,-0.065 0.050,-0.064 0.040,-0.063 0.031,-0.053 0.021,-0.045 0.015,-0.036 0.008,-0.028 0.006,-0.019 0.002,-0.013-0.001,-0.009 0.000,-0.004-0.003,-0.002-0.002,-0.001-0.001,0.002-0.003,0.002-0.001,0.001-0.002,0.011-0.001,0.039 0.000,0.048-0.001,0.049 0.000,-0.218-0.003,0.374-0.090,0.040-0.041,-0.001-0.013,-0.026 0.004,-0.041 0.014,-0.044 0.021,-0.213 0.070,0.337-0.039,0.008 0.026,-0.036 0.023,-0.061 0.020,-0.073 0.016,-0.070 0.013,-0.067 0.009,-0.056 0.007,-0.046 0.005,-0.036 0.002,-0.026 0.001,-0.019 0.000,-0.011 0.000,-0.007 0.000,-0.004-0.001,0.000-0.001,0.000-0.001,0.002-0.001,0.002 0.001,0.003-0.002,0.002 0.001,0.001-0.001,0.002 0.000,0.001 0.000,0.001-0.001,-1.996 1.103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1368.000 922.000,'-0.007'0.000,"-0.012"0.000,-0.013 0.000,-0.011 0.000,-0.012 0.000,-0.009 0.000,-0.007 0.000,-0.006 0.000,-0.003 0.000,-0.003 0.000,-0.002 0.000,-0.001 0.000,0.000 0.000,0.001 0.000,-0.001 0.000,0.001 0.000,0.000 0.000,0.000 0.000,0.001 0.000,0.001 0.000,-0.001 0.000,-0.000 0.000,0.001 0.000,0.000 0.000,-0.001 0.000,0.001 0.000,0.000 0.000,-0.000 0.000,-0.001 0.000,0.001 0.000,-0.000 0.000,0.000 0.000,-0.001 0.000,0.001 0.000,-0.001 0.000,0.001 0.000,0.062 0.000,-0.276 0.000,-0.122 0.000,-0.074 0.000,-0.036 0.000,-0.011 0.000,0.334 0.000,-0.164 0.000,-0.432-0.028,-0.050-0.043,0.012-0.048,0.668 0.093,-0.928-0.163,-0.162-0.035,-0.055-0.010,0.021 0.009,0.070 0.019,-0.146-0.135,0.040-0.049,0.086-0.002,0.111 0.026,0.116 0.044,0.114 0.052,-0.181 0.015,-0.011 0.013,0.056 0.001,-0.132-0.061,-0.051-0.049,0.047-0.025,0.107-0.010,0.136 0.001,0.146 0.008,0.140 0.012,-0.021-0.052,0.022-0.014,0.051 0.010,0.063 0.026,0.068 0.032,0.066 0.036,-0.332-0.210,-0.140-0.096,-0.022-0.023,0.058 0.023,0.102 0.052,0.121 0.065,0.484 0.407,-0.677-0.578,-0.097-0.086,-0.015-0.019,0.036 0.028,0.071 0.057,0.088 0.072,-0.007 0.020,0.093 0.125,0.077 0.119,0.060 0.104,0.047 0.087,0.282 0.099,0.081 0.035,-0.533-0.350,-0.069-0.082,-0.004-0.030,0.036 0.007,0.060 0.027,0.484 0.379,-0.005-0.006,-0.560-0.510,-0.097-0.114,-0.065-0.078,-0.038-0.050,-0.292-0.379,-0.049-0.101,0.027 0.002,0.071 0.067,0.094 0.102,0.100 0.116,0.751 0.843,-0.893-1.140,-0.062-0.163,0.019-0.040,0.889 1.234,-1.006-1.444,0.022-0.012,0.104 0.106,0.147 0.173,0.165 0.204,0.165 0.210,0.150 0.196,0.133 0.175,0.109 0.146,-0.151-0.177,-0.087-0.079,-0.039-0.008,-0.006 0.037,0.007 0.050,0.057 0.115,0.067 0.123,0.069 0.116,0.063 0.103,0.055 0.087,0.046 0.070,0.035 0.052,0.028 0.040,0.018 0.025,0.014 0.017,0.007 0.010,0.004 0.004,0.002-0.001,0.000-0.001,-0.003-0.003,0.006-0.036,0.006-0.054,0.005-0.059,0.006-0.062,0.007-0.056,0.005-0.050,0.004-0.042,-0.124-0.214,-0.074-0.165,-0.037-0.105,-0.045-0.254,0.018-0.020,0.034 0.051,0.040 0.090,0.043 0.108,0.038 0.110,-0.047-0.072,-0.033-0.026,-0.017 0.033,-0.006 0.070,0.002 0.089,0.007 0.093,0.010 0.090,-0.081-0.205,-0.013-0.051,0.018 0.021,0.035 0.065,0.042 0.083,0.044 0.090,0.040 0.084,0.035 0.074,0.028 0.062,0.041 0.185,-0.004-0.017,-0.215-0.819,-0.062-0.240,-0.012-0.057,0.021 0.061,0.037 0.125,0.045 0.154,0.045 0.157,0.042 0.144,0.028 0.132,0.013 0.081,0.005 0.059,-0.001 0.040,-0.003 0.027,-0.005 0.014,-0.006 0.007,-0.005 0.001,-0.006-0.003,0.005-0.011,0.011-0.019,0.012-0.022,0.013-0.020,0.013-0.020,0.011-0.016,0.011 0.033,0.006-0.004,0.006 0.000,0.003-0.001,-0.012-0.024,-0.021 0.009,-0.024 0.013,-0.027 0.012,-0.025 0.012,-0.023 0.022,-0.029 0.014,-0.025 0.014,-0.025 0.013,-0.020 0.011,-0.017 0.008,-0.012 0.008,0.002-0.010,0.026-0.012,0.034-0.016,0.037-0.018,0.036-0.016,0.032-0.015,0.028-0.013,0.021-0.015,0.022 0.026,0.014 0.034,0.011 0.037,0.006 0.033,0.004 0.030,0.001 0.025,0.001 0.018,-0.002 0.015,-0.001 0.010,-0.001 0.007,-0.001 0.003,-0.002 0.003,-0.001-0.001,0.000 0.001,-0.001-0.001,-0.001-0.002,0.000-0.000,0.000-0.001,0.000-0.002,-0.001 0.000,0.001 0.000,0.000-0.001,0.000-0.001,-0.001 0.001,0.001-0.001,0.000-0.000,0.000 0.001,0.000-0.001,-0.008-0.012,-0.012-0.021,-0.014-0.020,-0.013-0.023,-0.011-0.019,-0.011-0.016,-0.008-0.013,-0.006-0.010,-0.005-0.007,-0.002-0.005,-0.002-0.003,-0.086-0.160,-0.035-0.059,-0.006 0.008,0.016 0.047,0.026 0.064,0.030 0.073,0.030 0.067,0.026 0.061,0.023 0.051,0.018 0.039,0.014 0.029,0.009 0.022,0.008 0.014,0.004 0.008,0.002 0.004,0.001 0.001,0.000 0.001,-0.001-0.003,0.000-0.001,-0.001-0.002,-0.001-0.003,-0.000-0.001,-0.002-0.001,0.000-0.002,0.000-0.001,-0.001 0.000,0.000-0.001,0.000 0.001,0.000-0.001,-0.000 0.000,0.000 0.000,0.000 0.000,0.000 0.000,0.000 0.000,0.000 0.000,0.000 0.000,0.001 0.001,-0.001-0.001,0.000 0.001,0.000-0.001,0.000 0.000,0.000 0.001,0.000-0.001,0.001 0.001,-0.001-0.001,0.000 0.001,0.000-0.001,0.000 0.001,0.000-0.001,0.000 0.000,0.001 0.001,-0.001-0.001,0.000 0.001,0.000-0.001,0.000 0.001,0.000-0.001,0.002 0.061,0.002 0.091,0.003 0.102,0.003 0.101,-0.014 0.011,-0.023 0.005,-0.026-0.018,-0.028-0.028,-0.024-0.034,0.099-0.288,-0.094 0.388,0.005 0.060,0.013 0.026,0.014 0.002,0.015-0.013,0.015-0.023,-0.028 1.357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1280.000 827.000,'0.012'0.000,"0.017"0.000,0.020 0.000,0.020 0.000,0.016 0.000,0.015 0.000,0.011 0.000,0.009 0.000,0.006 0.000,0.004 0.000,0.003 0.000,0.001 0.000,0.000 0.000,0.000 0.000,0.000 0.000,0.000 0.000,-0.002 0.000,0.001 0.000,-0.002 0.000,0.000 0.000,0.000 0.000,0.000 0.000,0.000 0.000,-0.102 0.000,0.219 0.000,0.078 0.000,0.050 0.000,0.025 0.000,0.055 0.000,-0.009 0.000,-0.020 0.000,-0.026 0.000,0.934 0.000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1424.000 884.000,'0.000'-0.023,"0.000"-0.036,0.000-0.039,0.000-0.038,0.000-0.035,0.000-0.029,0.000-0.023,0.000-0.017,0.000-0.014,0.000-0.008,0.000-0.005,0.000-0.003,0.000-0.001,0.000 0.000,0.000 0.001,0.000 0.001,0.000 0.000,0.000 0.002,0.000 0.001,0.000-0.062,0.000-0.160,0.000-0.189,0.000-0.195,0.000 0.677,0.018-0.961,0.031-0.203,0.036-0.120,-0.061 1.132,0.225-1.696,0.064 0.058,0.024 0.181,-0.001 0.244,-0.019 0.258,-0.025 0.245,-0.030 0.217,0.052-0.357,0.001-0.126,-0.028 0.021,-0.042 0.105,-0.048 0.149,-0.045 0.161,-0.043 0.153,-0.033 0.136,-0.063 0.485,0.039-0.784,0.005-0.247,0.013-0.144,0.016-0.065,0.018-0.010,-0.082 1.053,0.004-0.021,0.197-2.027,0.031-0.181,-0.003 0.073,-0.024 0.223,-0.033 0.293,-0.159 1.584,-0.002-0.014,0.108-1.960,-0.035-0.025,-0.030 0.163,-0.024 0.268,-0.020 0.308,-0.015 0.308,-0.010 0.285,-0.008 0.243,-0.003 0.200,-0.003 0.156,0.005 0.137,0.010 0.127,0.012 0.101,0.013 0.078,0.010 0.055,0.009 0.039,0.008 0.024,0.006 0.012,0.004 0.007,0.003-0.001,0.001-0.002,0.002-0.005,0.001-0.004,-0.001-0.006,0.001-0.004,-0.001-0.004,-0.001-0.004,0.001-0.001,-0.001-0.003,0.000 0.000,-0.001-0.002,0.000 0.001,0.001-0.001,-0.001 0.000,0.000 0.000,0.000 0.000,0.000 0.001,-0.020-0.004,-0.006 0.035,-0.006 0.044,-0.007 0.047,-0.024-0.172,0.139 0.480,0.087 0.182,-0.185-0.567,0.337 0.960,0.052 0.125,0.005 0.007,-0.023-0.071,-0.040-0.112,-0.046-0.127,-0.048-0.130,-0.043-0.118,-0.039-0.102,0.449 0.522,0.432 0.490,0.475 0.589,0.086 0.087,-0.062-0.085,-0.151-0.186,-0.194-0.235,-0.207-0.248,-0.840-1.223,0.693 1.396,-0.162-0.047,-0.162-0.140,-0.145-0.187,-0.125-0.202,-0.101-0.193,-0.080-0.172,-0.054-0.458,-0.024-0.140,0.291 0.825,0.066 0.048,0.012-0.038,-0.025-0.090,-0.045-0.116,-0.054-0.124,-0.056-0.117,-0.047-0.095,-0.051-0.110,-0.042-0.091,-0.032-0.072,-0.025-0.053,-0.018-0.039,-0.010-0.026,-0.008-0.015,-0.003-0.009,-0.001-0.002,0.001 0.000,0.000 0.003,0.003 0.004,0.002 0.004,0.001 0.003,0.002 0.004,0.001 0.002,-0.003 0.001,-0.008-0.002,-0.007-0.004,-0.007-0.004,-0.008-0.004,-0.006-0.003,-0.005-0.002,-0.003-0.003,-0.003-0.001,-0.002-0.001,-0.001-0.002,-0.001 0.001,0.000-0.001,0.000 0.000,0.000 0.000,0.000 0.000,0.000-0.000,0.001 0.001,0.000-0.001,0.000 0.000,-0.000 0.001,0.000 0.000,0.001-0.001,-0.001 0.001,0.000-0.000,0.001 0.000,-0.001 0.000,0.001-0.001,-0.001 0.001,0.001 0.000,-0.001 0.000,0.001-0.001,-0.001 0.001,0.001-0.000,-0.001 0.000,0.001 0.000,-0.014-0.006,-0.029-0.002,-0.037-0.003,-0.038-0.004,-0.034-0.002,-0.033-0.004,0.188-0.008,-0.300-0.078,-0.117-0.058,-0.110-0.047,-0.100-0.036,-0.289-0.043,-0.059 0.012,0.033 0.025,0.089 0.035,0.118 0.037,0.126 0.034,0.122 0.031,0.110 0.027,0.094 0.021,0.128 0.010,-0.043-0.019,-0.309-0.076,-0.071-0.015,-0.033 0.002,-0.009 0.013,-0.065 0.015,-0.045 0.001,0.006-0.001,0.038-0.003,0.055-0.004,0.065-0.004,0.065-0.005,0.439 0.099,-0.428-0.179,0.030-0.041,0.043-0.022,0.050-0.007,0.049 0.004,0.046 0.009,0.250 0.207,-0.120-0.062,-0.347-0.184,-0.284-0.132,-0.052-0.015,0.013 0.016,0.053 0.032,0.075 0.041,0.084 0.043,0.084 0.043,0.077 0.038,0.390 0.191,-0.444-0.205,-0.012-0.001,0.018 0.016,0.039 0.026,0.048 0.032,0.050 0.033,0.020 0.013,0.062 0.017,0.053 0.011,0.046 0.004,0.036 0.000,0.027-0.001,0.019-0.003,0.014-0.004,0.000 0.001,-0.007 0.004,-0.011 0.004,-0.013 0.006,-0.014 0.005,-0.011 0.004,-0.010 0.005,-0.008 0.002,-0.006 0.002,-0.005 0.003,-0.003 0.000,-0.003 0.001,0.000 0.001,-0.001-0.001,0.160 0.059,-0.022-0.004,-0.777-0.117,-0.260-0.029,-0.105-0.007,0.004 0.006,0.075 0.017,0.116 0.019,-0.121-0.076,0.111-0.019,0.162 0.009,0.178 0.023,0.172 0.032,0.152 0.032,0.129 0.032,0.101 0.026,0.077 0.023,0.054 0.018,0.037 0.012,0.023 0.010,0.012 0.006,0.004 0.003,0.000 0.002,-0.003 0.001,-0.006-0.001,-0.004 0.000,-0.006-0.001,-0.005-0.001,-0.003-0.001,-0.004-0.001,-0.001-0.001,-0.003 0.000,-0.000-0.001,-0.001 0.000,-0.001 0.000,0.000 0.000,0.001 0.000,-0.001 0.000,0.001 0.000,-0.001-0.001,0.001 0.001,0.000 0.000,0.025-0.018,0.060-0.031,0.160-0.049,0.130-0.018,0.141-0.020,0.040 0.006,0.002 0.014,-0.025 0.017,-0.449 0.080,0.527-0.063,-0.004 0.021,-0.027 0.017,-0.041 0.014,-0.043 0.011,-0.044 0.009,-0.390 0.006,0.670-0.201,0.186-0.108,0.074-0.053,-0.007-0.010,-0.058 0.017,-0.089 0.033,0.396-0.175,0.077-0.026,-0.027 0.031,-0.090 0.062,-0.118 0.077,-0.125 0.079,-0.804 0.229,0.804-0.207,0.018 0.009,-0.037 0.024,0.125-0.059,-0.034-0.006,-0.096 0.021,-0.126 0.033,-0.136 0.042,-0.127 0.040,-0.116 0.038,-0.081 0.032,-0.074 0.028,-0.055 0.022,-0.036 0.016,-0.022 0.012,-0.012 0.007,-0.005 0.004,0.000 0.001,0.004 0.001,0.004 0.000,-0.002-0.002,-0.009-0.001,-0.009-0.001,-0.011-0.002,-0.010 0.000,-0.008-0.002,-0.006 0.000,-0.006 0.000,-0.004-0.001,-0.003 0.000,-0.001-0.001,-0.001 0.001,-0.001 0.000,0.000 0.000,0.000-0.001,0.001 0.001,0.000 0.000,0.000 0.000,0.001 0.000,0.010-0.007,0.019-0.011,0.023-0.013,0.020-0.012,0.021-0.010,0.015-0.010,0.013-0.007,0.011-0.006,0.007-0.003,0.005-0.004,0.003-0.002,0.001 0.000,-0.015 0.009,-0.007 0.011,-0.009 0.011,-0.008 0.011,-0.009 0.010,-0.006 0.010,-0.005 0.008,-0.005 0.005,-0.004 0.005,-0.002 0.003,-0.001 0.003,-0.004-0.003,-0.013-0.005,-0.014-0.006,-0.015-0.006,-0.014-0.006,-0.010-0.006,-0.009-0.003,-0.006-0.004,-0.006-0.003,-0.003-0.001,-0.002-0.002,-0.002 0.000,0.000-0.001,0.000 0.000,-0.000 0.001,0.000-0.001,0.001 0.000,0.000 0.001,0.001 0.000,0.000-0.000,0.000 0.000,0.001 0.001,0.000-0.001,0.009-0.027,0.011-0.038,0.012-0.044,0.011-0.042,0.011-0.039,0.007-0.031,0.003 0.007,-0.001 0.024,-0.002 0.037,-0.004 0.038,-0.004 0.039,-0.003 0.032,-0.004 0.029,-0.002 0.022,-0.002 0.017,-0.003 0.011,0.000 0.009,-0.001 0.004,0.000 0.003,-0.001 0.001,0.001 0.000,-0.001-0.001,0.000-0.001,0.001-0.001,-0.001-0.002,0.001 0.000,-0.001-0.001,0.001-0.001,0.000-0.001,0.000 0.001,-0.016-0.016,-0.015-0.022,-0.017-0.025,-0.016-0.026,-0.016-0.023,-0.012-0.020,-0.012-0.017,-0.008-0.013,-0.006-0.010,-0.005-0.007,-0.002-0.005,0.218-0.204,0.174-0.165,0.058-0.028,-0.001 0.034,-0.040 0.069,-0.057 0.084,-0.065 0.086,-0.062 0.079,-0.055 0.069,-0.047 0.054,-0.037 0.044,-0.028 0.030,-0.020 0.023,-0.013 0.013,-0.009 0.008,-0.004 0.004,-0.001-0.000,-0.001-0.001,0.002-0.002,0.001-0.002,0.003-0.003,0.001-0.002,0.002-0.002,0.001-0.002,0.002-0.002,-0.000 0.000,0.001-0.001,0.000 0.000,0.000 0.000,0.001-0.001,0.000 0.001,-0.001-0.001,0.001 0.001,-0.001 0.000,0.001-0.001,-0.001 0.001,0.001 0.000,-0.001 0.000,0.000 0.000,0.001 0.000,-0.001 0.000,0.000 0.000,0.000 0.000,0.001 0.000,-0.010 0.013,-0.013 0.020,-0.014 0.023,-0.015 0.022,-0.013 0.020,-0.011 0.017,-0.009 0.014,-0.006 0.011,-0.006 0.007,-0.003 0.005,-0.002 0.004,-0.001 0.002,-0.001 0.000,0.011-0.047,-0.044 0.041,-0.163 0.253,-0.146 0.120,-0.042 0.019,0.015-0.022,0.046-0.048,0.063-0.060,0.068-0.060,0.065-0.057,0.056-0.050,0.019 0.050,-0.052 0.171,-0.015 0.049,-0.006 0.009,-0.002-0.019,0.001-0.037,0.004-0.043,0.158-0.336,-0.243 0.455,-0.026 0.005,-0.002-0.039,0.014-0.065,0.021-0.075,0.027-0.075,0.026-0.072,0.025-0.062,0.023-0.022,0.016 0.010,0.010 0.026,0.008 0.036,0.006 0.039,0.002 0.037,0.002 0.035,0.007-0.019,-0.011 0.006,-0.015 0.000,-0.015-0.003,-0.031 0.091,0.000 0.002,0.008-0.031,0.011-0.047,0.012-0.055,0.013-0.055,0.011-0.052,0.009-0.044,0.009-0.038,0.079-0.017,-0.070 0.282,-0.006 0.126,-0.008 0.074,-0.012 0.039,-0.010 0.010,-0.014-0.096,0.122-0.367,-0.286 0.648,-0.038 0.034,0.002-0.026,0.028-0.064,0.043-0.085,0.051-0.090,0.049-0.087,0.153-0.366,-0.006 0.005,-0.393 0.592,-0.068 0.070,0.002 0.012,0.046-0.025,0.067-0.045,0.325-0.573,-0.003 0.003,-0.396 0.633,-0.011-0.010,0.033-0.057,0.058-0.081,0.067-0.090,0.069-0.086,0.063-0.079,0.049-0.069,0.025-0.032,0.014-0.019,0.005-0.009,0.001-0.002,-0.003 0.003,-0.005 0.006,0.000 0.164,0.012 0.073,0.014 0.016,0.016-0.021,0.014-0.043,0.014-0.051,0.010-0.054,0.010-0.051,0.006-0.045,0.003-0.036,0.001-0.041,-0.002-0.034,-0.002-0.026,-0.003-0.021,-0.003-0.014,-0.002-0.010,-0.002-0.005,-0.001-0.004,-0.002 0.000,-0.001 0.000,-0.001 0.001,0.000 0.001,0.000 0.002,-0.001 0.001,0.001 0.002,0.000-0.000,-0.001 0.001,0.001 0.001,-0.000 0.000,0.000 0.001,0.000 0.000,0.000 0.000,-0.000 0.000,0.001 0.000,-0.001 0.000,0.000-0.001,0.000 0.001,0.000 0.000,0.001 0.000,-0.001-0.001,-0.000 0.001,0.000 0.000,0.000-0.001,0.001 0.001,-0.001-0.001,0.000 0.001,0.000 0.000,-0.000-0.001,0.001 0.001,-0.001-0.001,0.000 0.001,-0.014 0.029,-0.027 0.053,-0.030 0.060,-0.031 0.062,-0.030 0.050,-0.009 0.004,-0.001-0.013,0.003-0.023,0.007-0.029,0.009-0.028,0.007-0.025,0.007-0.023,0.006-0.018,0.006-0.001,-0.005 0.018,-0.004 0.024,-0.007 0.026,-0.005 0.027,-0.007 0.023,-0.452 0.911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1506.000 836.000,'-0.011'0.012,"-0.019"0.017,-0.018 0.019,-0.020 0.020,-0.016 0.017,-0.016 0.014,-0.010 0.011,-0.010 0.010,-0.005 0.005,-0.005 0.005,-0.002 0.002,-0.002 0.002,-0.001 0.001,0.001-0.001,0.000 0.000,0.000 0.000,0.002-0.002,-0.001 0.001,0.001-0.001,0.001-0.001,-0.000-0.000,0.000 0.000,0.001-0.001,-0.070 0.182,-0.028 0.115,0.002 0.063,0.184-0.392,-0.147 0.548,0.026 0.082,0.030 0.029,0.027-0.008,0.027-0.030,0.050-0.420,-0.022 0.587,0.019-0.006,0.015-0.057,0.010-0.080,0.008-0.089,0.003-0.085,0.003-0.078,-0.089 0.097,-0.044 0.000,-0.015-0.053,0.005-0.081,0.016-0.089,0.021-0.087,0.024-0.077,0.021-0.065,0.019-0.051,0.016-0.038,0.011-0.028,0.010-0.018,0.005-0.011,0.005-0.006,0.002-0.001,0.001 0.000,0.001 0.001,-0.001 0.003,0.000 0.003,-0.001 0.002,-0.001 0.002,-0.000 0.002,-0.001 0.002,0.000 0.001,0.000 0.001,-0.001 0.000,0.000 0.000,0.000 0.000,0.000 0.001,0.000-0.001,0.000 0.001,-0.001-0.001,0.001 0.001,0.000-0.001,0.000 0.000,0.000 0.000,0.000 0.000,0.000 0.000,0.000 0.000,0.000 0.000,0.000 0.000,0.000 0.000,0.000 0.000,0.000 0.000,0.000 0.000,-0.000 0.000,0.000 0.000,0.000 0.000,0.000 0.000,0.000 0.000,0.000 0.000,0.000 0.000,0.000 0.000,0.000 0.000,0.000 0.000,0.000 0.000,0.000 0.000,0.000 0.000,0.000 0.000,-0.000 0.000,0.000 0.000,0.000 0.000,0.000 0.000,0.000 0.000,0.000 0.000,0.000 0.000,0.000 0.000,0.000 0.000,0.000 0.000,0.000 0.000,0.000 0.000,0.000 0.000,0.000 0.000,-0.000 0.000,-0.001 0.000,0.001 0.000,0.000 0.000,0.000 0.000,0.000 0.000,0.000 0.000,0.000 0.000,-0.000 0.000,0.000 0.000,0.000 0.000,0.000 0.000,0.000 0.000,0.000 0.000,0.000 0.000,0.000 0.000,0.000 0.000,0.000 0.000,0.012 0.000,0.017 0.000,0.022 0.000,0.019 0.000,0.020 0.000,0.015 0.000,0.013 0.000,0.011 0.000,0.006 0.000,0.006 0.000,0.003 0.000,0.003 0.000,-0.000 0.000,-0.003 0.000,-0.013 0.000,-0.015 0.000,-0.015 0.000,-0.014 0.000,-0.011 0.000,-0.010 0.000,-0.007 0.000,-0.005 0.000,-0.004 0.000,-0.001 0.000,-0.002 0.000,-0.001 0.000,0.001 0.000,0.000 0.000,0.000 0.000,0.000 0.000,0.002 0.000,-0.001 0.000,0.001 0.000,0.000 0.000,0.000 0.000,0.001 0.000,-0.001 0.000,0.001 0.000,-0.000 0.000,-0.001 0.000,0.001 0.000,0.000 0.000,-0.001 0.000,0.001 0.000,-0.000 0.000,-0.001 0.000,0.008 0.000,0.010 0.000,0.012 0.000,0.012 0.000,0.012 0.000,0.008 0.000,0.008 0.000,0.005 0.000,0.005 0.000,0.002 0.000,0.002 0.000,0.001 0.000,0.000 0.000,0.000 0.000,-0.021 0.074,-0.017 0.115,-0.018 0.133,-0.018 0.136,-0.018 0.057,-0.013 0.029,-0.013 0.001,-0.009-0.017,-0.008-0.028,-0.006-0.033,-0.003-0.035,-0.002 0.193,-0.002 0.143,-0.001 0.081,-0.000 0.035,0.002-0.486,-0.002 0.545,0.000-0.042,0.001-0.075,0.000-0.091,0.001-0.097,0.000-0.096,-0.004-0.424,-0.300 0.549,-0.163-0.041,-0.084-0.080,-0.028-0.095,0.009-0.097,0.030-0.090,0.041-0.079,0.402-0.149,-0.792 0.171,-0.159-0.006,-0.024-0.021,0.061-0.029,0.106-0.030,0.741-0.100,-0.511 0.052,0.043-0.016,0.049-0.014,0.053-0.013,-0.043-0.010,0.110-0.016,0.104-0.012,0.092-0.010,0.077-0.007,0.061-0.004,0.047-0.003,0.032-0.001,0.022-0.001,0.013 0.000,0.008 0.000,0.002 0.001,0.000 0.001,-0.002 0.001,-0.003-0.000,-0.004 0.000,-0.003 0.001,-0.003 0.000,-0.002 0.001,-0.002-0.001,-0.001 0.001,-0.002 0.000,0.000-0.001,-0.001 0.001,0.000 0.000,0.000-0.001,0.000 0.001,0.000 0.000,0.000-0.001,0.000 0.001,0.000 0.000,0.000-0.001,0.001 0.001,-0.001-0.001,-0.024-0.052,-0.040-0.082,-0.043-0.093,0.110 0.202,-0.119-0.408,0.003-0.087,0.015-0.021,0.018 0.019,0.020 0.047,0.020 0.059,0.017 0.061,0.016 0.059,0.023-0.421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1506.000 839.000,'0.007'0.000,"0.010"0.000,0.012 0.000,0.011 0.000,0.011 0.000,0.008 0.000,0.008 0.000,0.005 0.000,0.003 0.000,0.004 0.000,0.001 0.000,0.001 0.000,0.000 0.000,-0.000 0.000,0.001 0.000,-0.001 0.000,-0.001 0.000,0.000 0.000,-0.000 0.000,0.000 0.000,-0.001 0.000,-0.000 0.000,0.000 0.000,0.000 0.000,0.000 0.000,0.000 0.000,-0.000 0.000,0.000 0.000,-0.001 0.000,0.001 0.000,0.000 0.000,0.000 0.000,0.000 0.000,0.000 0.000,0.000 0.000,-0.000 0.000,0.000 0.000,0.000 0.000,0.009 0.000,0.024 0.000,0.029 0.000,0.029 0.000,0.026 0.000,0.024 0.000,0.021 0.000,0.020-0.003,-0.021-0.004,-0.033-0.006,-0.034-0.004,-0.033-0.005,-0.030-0.004,-0.025-0.002,-0.019-0.002,-0.015-0.003,-0.010 0.000,-0.008-0.001,-0.003 0.000,-0.003 0.000,-0.001 0.000,0.001-0.001,0.000 0.001,0.001 0.000,0.001 0.000,0.001 0.001,0.002-0.001,-0.001 0.001,0.002-0.001,0.000 0.001,-0.000 0.000,0.000-0.001,0.001 0.001,-0.001 0.000,0.001-0.001,-0.001 0.001,0.001 0.000,0.001 0.021,0.159-0.030,0.058-0.023,0.023-0.027,-0.004-0.029,-0.003-0.010,-0.005 0.001,-0.002 0.010,-0.004 0.014,0.013 0.008,-0.033 0.020,-0.037 0.021,-0.036 0.016,-0.034 0.014,-0.028 0.011,-0.023 0.008,-0.017 0.006,-0.014 0.003,-0.008 0.002,-0.006 0.001,-0.003 0.001,-0.001-0.001,-0.001 0.000,0.000-0.001,0.002-0.000,0.001-0.001,0.001-0.001,0.001 0.000,0.000-0.001,0.002 0.001,0.000-0.001,0.001 0.000,0.000 0.000,-0.000 0.000,0.000 0.000,0.000-0.001,-0.003 0.019,-0.004 0.025,-0.006 0.030,-0.006 0.028,-0.004 0.027,-0.005 0.022,-0.003 0.018,-0.002 0.013,-0.002 0.011,-0.002 0.006,-0.001 0.005,0.000 0.002,0.000 0.001,0.000 0.000,0.000 0.000,0.000 0.007,0.001 0.025,-0.001 0.028,0.000 0.028,0.001 0.026,0.000 0.110,0.000 0.023,0.000-0.020,0.000-0.043,0.000-0.052,0.000-0.054,0.000-0.050,0.000-0.044,0.000-0.033,0.000-0.028,0.000-0.020,0.022-0.015,0.035-0.000,0.039 0.002,0.041 0.006,0.035 0.007,0.033 0.007,0.026 0.006,-0.013-0.017,0.006-0.009,0.003-0.013,0.001-0.013,-0.002-0.014,-0.032-0.024,0.226 0.006,0.043-0.010,0.003-0.011,-0.021-0.007,-0.037-0.005,-0.042-0.004,-0.044-0.003,-0.032-0.007,-0.039-0.010,-0.031-0.012,-0.024-0.009,-0.020-0.010,-0.013-0.008,-0.009-0.007,-0.007-0.005,-0.002-0.003,-0.002-0.003,0.001-0.002,0.000-0.001,0.001 0.000,-0.001-0.044,-0.021-0.056,-0.023-0.062,-0.023-0.062,-0.020-0.024,-0.019-0.001,-0.013 0.014,-0.010 0.022,-0.009 0.024,-0.005 0.023,-0.003 0.006,-0.001-0.014,-0.002-0.021,0.001-0.024,-0.001-0.022,0.002 0.002,0.000 0.012,0.001 0.020,0.000 0.021,0.001 0.022,0.000 0.019,0.005 0.026,0.006 0.035,0.008 0.034,0.007 0.031,0.007 0.025,0.004 0.021,0.006 0.015,0.002 0.012,0.003 0.008,0.001 0.004,0.001 0.003,0.001 0.001,0.000 0.000,-0.001-0.001,0.001 0.000,0.000-0.002,-0.001-0.001,0.000-0.001,0.000 0.000,0.000-0.001,-0.001-0.001,0.001 0.001,-0.001-0.002,0.001 0.001,-0.001 0.000,0.000 0.000,0.001-0.001,-0.001 0.001,0.000 0.000,0.001-0.001,-0.001 0.001,0.000 0.000,0.001 0.000,-0.001 0.000,0.001-0.001,-0.001 0.001,0.000-0.000,0.001 0.000,-0.001 0.000,0.000-0.000,0.001 0.000,-0.001 0.000,0.001-0.001,-0.001 0.001,0.000 0.000,0.001-0.000,-0.001 0.000,0.001 0.000,-0.001-0.000,0.000 0.000,0.001-0.001,-0.001 0.001,0.001 0.000,-0.001 0.000,0.000 0.000,0.001 0.000,-0.001 0.000,0.000 0.000,0.001-0.001,-0.001 0.001,0.001 0.000,-0.001 0.000,-0.033 0.010,0.205-0.105,0.092-0.058,0.052-0.041,0.020-0.024,0.000-0.013,0.011-0.011,-0.034 0.030,-0.040 0.038,-0.041 0.039,-0.035 0.037,-0.032 0.033,-0.024 0.026,0.296 0.053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1532.000 834.000,'0.010'0.016,"0.016"0.023,0.018 0.026,0.017 0.027,0.015 0.022,0.014 0.020,0.009 0.016,0.009 0.011,0.005 0.009,0.004 0.005,0.003 0.005,0.000 0.001,0.002 0.000,-0.001 0.001,-0.000-0.001,-0.001 0.000,-0.000-0.001,-0.003-0.021,0.012-0.007,0.015-0.008,0.015-0.007,0.015-0.006,0.012-0.006,0.012-0.005,0.008-0.003,0.006-0.003,0.011 0.000,-0.013-0.009,-0.017-0.011,-0.019-0.011,-0.017-0.009,-0.016-0.007,-0.013-0.006,-0.011-0.006,-0.007-0.002,-0.006-0.003,-0.004-0.001,-0.002-0.001,-0.001 0.000,-0.001 0.000,0.000 0.000,0.000 0.000,0.001 0.000,0.001 0.001,-0.000 0.000,0.000 0.001,-0.001-0.016,-0.007-0.024,-0.009-0.029,-0.007-0.028,-0.009-0.024,-0.005-0.020,-0.006-0.017,-0.003-0.013,-0.004-0.008,-0.001-0.007,-0.001-0.003,-0.001-0.003,0.000 0.000,0.000 0.001,-0.000-0.001,0.000 0.001,0.000 0.002,0.001 0.000,0.000 0.000,0.000 0.002,0.000-0.000,0.000 0.000,0.002-0.004,0.011-0.033,0.013-0.039,0.014-0.041,0.012-0.038,0.012-0.035,0.010-0.029,-0.071 0.199,0.076-0.344,-0.014-0.035,-0.019-0.005,-0.018 0.014,-0.017 0.025,-0.016 0.029,-0.013 0.031,-0.010 0.027,-0.008 0.024,-0.005 0.019,-0.005 0.016,-0.001 0.010,-0.018 0.049,-0.028 0.043,-0.030 0.047,-0.030 0.046,-0.029 0.041,-0.023 0.035,-0.021 0.030,-0.016 0.022,-0.011 0.016,0.000 0.012,-0.046 0.006,-0.055 0.004,0.233-0.004,-0.439 0.019,-0.018 0.017,0.034 0.016,0.066 0.015,0.076 0.012,0.079 0.011,0.072 0.009,0.061 0.005,0.051 0.004,0.113 0.302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1444.000 957.000,'0.019'0.006,"0.029"0.010,0.032 0.011,0.032 0.010,0.028 0.010,0.023 0.008,0.020 0.005,0.013 0.006,0.011 0.003,0.006 0.002,0.005 0.001,0.002 0.002,0.001-0.001,-0.001 0.001,-0.003-0.002,0.073 0.025,0.089 0.029,0.095 0.043,0.000 0.019,-0.032 0.010,-0.052 0.005,-0.061 0.000,-0.061-0.002,-0.210-0.157,0.328 0.226,0.049 0.011,0.018-0.012,-0.004-0.028,-0.346-0.183,0.763 0.470,0.210 0.113,0.104 0.024,-0.930-0.528,1.456 0.706,0.117-0.004,-0.055-0.073,-0.152-0.108,-0.203-0.123,-0.214-0.119,-0.979-0.342,0.974 0.224,-0.053-0.071,-0.103-0.050,-0.127-0.035,-0.129-0.021,-0.121-0.011,-0.106-0.004,-0.170-0.050,-0.246-0.038,0.013-0.000,1.006 0.062,0.146-0.016,0.008-0.015,-0.076-0.013,-0.124-0.012,-0.140-0.008,-0.787-0.011,1.017 0.102,0.034 0.035,-0.060 0.009,-0.111-0.007,-0.133-0.018,-0.133-0.022,-0.655-0.086,0.568 0.058,-0.084-0.019,-0.095-0.017,-0.093-0.014,-0.084-0.011,-0.070-0.008,-0.058-0.004,-0.044-0.005,-0.026-0.001,0.012 0.000,0.023-0.001,0.029 0.000,0.032 0.000,-0.136 0.002,0.276-0.001,0.040 0.001,0.010 0.000,-0.009-0.000,0.134 0.084,0.040 0.045,-0.019 0.017,-0.055-0.002,-0.072-0.012,-0.077-0.019,-0.072-0.020,-0.065-0.021,-0.054-0.018,-0.044-0.016,-0.032-0.012,-0.024-0.011,-0.017-0.006,-0.006-0.006,0.001-0.002,0.007-0.002,0.007-0.001,0.008-0.001,0.010 0.001,0.006 0.000,0.007 0.001,0.006 0.000,0.003 0.002,0.004-0.001,0.002 0.001,0.001 0.001,0.000-0.001,0.002 0.001,1.367 0.001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1487.000 961.000,'0.019'0.006,"0.030"0.011,0.033 0.010,0.032 0.011,0.031 0.010,0.025 0.009,0.022 0.007,0.015 0.005,0.012 0.004,0.009 0.003,0.005 0.002,0.003 0.000,0.002 0.002,0.263 0.175,0.165 0.109,0.089 0.059,0.035 0.022,0.057-0.018,-0.027-0.050,-0.072-0.061,-0.094-0.065,-0.101-0.059,-0.096-0.054,-0.085-0.044,-0.220-0.052,-0.074-0.016,0.329 0.175,0.061 0.071,0.053 0.051,0.101 0.073,-0.022-0.013,-0.047-0.038,-0.062-0.049,-0.064-0.053,-0.062-0.053,-0.056-0.046,-0.051-0.025,-0.043-0.009,-0.035 0.004,-0.028 0.010,-0.021 0.014,-0.014 0.014,-0.010 0.015,-0.006 0.013,-0.004 0.013,0.009-0.004,0.010-0.019,0.014-0.025,0.014-0.026,0.012-0.027,0.013-0.023,0.009-0.021,0.007-0.016,0.007-0.013,0.005-0.010,0.022 0.022,0.020 0.037,0.018 0.046,0.019 0.047,0.016 0.042,0.014 0.038,-0.001 0.008,-0.017-0.021,-0.024-0.031,-0.024-0.037,-0.024-0.036,-0.020-0.033,-0.018-0.027,-0.031-0.018,-0.042-0.009,-0.043-0.004,-0.039 0.000,-0.034 0.002,-0.027 0.004,-0.021 0.003,-0.015 0.005,-0.011 0.003,-0.006 0.003,-0.004 0.002,-0.002 0.001,0.001 0.002,-0.001 0.001,0.002 0.000,0.002 0.001,-0.000-0.001,0.002 0.001,0.000 0.000,0.002-0.001,0.000-0.000,-0.000 0.000,0.001 0.000,0.000 0.001,0.000-0.002,0.000 0.001,0.000 0.000,-0.000 0.000,0.000-0.000,-0.001 0.000,0.001-0.001,0.000 0.001,0.000 0.000,-0.000 0.000,-0.015-0.010,-0.036-0.007,-0.043-0.007,-0.043-0.007,-0.041-0.006,0.123 0.009,0.056-0.005,-0.022 0.010,-0.871 0.351,-0.238 0.111,-0.080 0.038,0.028-0.013,0.098-0.045,0.133-0.062,0.151-0.070,0.347-0.158,-0.292 0.048,0.076-0.060,0.093-0.051,0.096-0.042,0.092-0.033,0.083-0.026,0.071-0.017,-0.307-0.148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1513.000 994.000,'0.009'0.000,"0.013"0.000,0.014 0.000,0.015 0.000,0.012 0.000,0.011 0.000,0.008 0.000,0.007 0.000,0.005 0.000,0.002 0.000,0.002 0.000,0.002 0.000,-0.000 0.000,-0.001 0.000,0.001 0.000,-0.001 0.000,-0.001 0.000,0.000 0.000,0.000 0.000,-0.001 0.000,0.001 0.000,-0.002 0.000,0.001 0.000,0.000 0.000,0.000 0.000,-0.001 0.000,0.001 0.000,0.000 0.000,-0.001 0.000,0.001 0.000,0.000 0.000,-0.074 0.000,0.330 0.000,0.196 0.000,0.159 0.000,-0.565 0.000,0.762 0.000,0.145 0.000,0.070 0.000,0.332-0.010,0.046-0.014,-0.066-0.018,-0.134-0.018,-0.166-0.015,-0.172-0.014,-0.165-0.012,-0.144-0.009,-0.515 0.083,0.965-0.226,0.273-0.062,0.140-0.020,0.042 0.010,-0.023 0.029,-0.891 0.179,1.039-0.138,-0.078 0.050,-0.128 0.048,-0.150 0.043,-0.152 0.035,-0.937 0.065,1.513-0.031,0.277 0.020,0.070 0.014,-0.068 0.011,-0.150 0.005,-0.193 0.005,-0.205 0.001,-1.173-0.009,0.021-0.002,1.907-0.076,0.227-0.039,0.006-0.017,-0.133 0.001,-0.209 0.011,-0.243 0.015,-0.242 0.018,-1.313 0.068,2.069-0.157,0.409-0.068,0.157-0.055,-0.015-0.042,-0.122-0.032,-2.264 0.298,2.296-0.284,-0.242 0.032,-0.220 0.020,-0.266 0.021,-0.277 0.019,-0.267 0.018,-1.247 0.198,1.499-0.166,0.020 0.035,-0.092 0.035,-0.156 0.034,-0.189 0.029,-0.195 0.026,-0.187 0.019,-0.166 0.017,-0.509 0.003,-0.172 0.007,1.126-0.104,0.113-0.024,-0.003-0.001,-0.073 0.010,-0.110 0.018,-0.784 0.074,0.731-0.044,-0.089 0.020,-0.124 0.017,-0.136 0.013,-0.038 0.012,-0.123 0.010,-0.137 0.006,-0.133 0.005,-0.119 0.003,-0.099 0.001,-0.080 0.000,-0.059 0.001,-0.042-0.001,-0.029-0.001,-0.017-0.001,-0.010 0.000,-0.002 0.000,-0.001-0.001,0.004-0.001,0.003 0.001,0.004-0.001,0.004 0.000,0.004 0.000,0.002 0.000,0.003 0.000,0.001-0.001,0.002 0.001,0.001 0.000,0.000 0.000,0.000 0.000,0.000 0.000,0.000 0.000,0.001 0.000,-0.001 0.000,0.000 0.000,-0.001 0.000,0.001 0.000,0.000 0.000,-0.001 0.000,0.001 0.000,0.000 0.000,-0.001 0.000,0.000 0.000,0.001 0.000,-0.001 0.000,0.001 0.000,-0.001 0.000,0.001 0.000,-0.001 0.000,0.001 0.000,-0.001 0.000,0.000 0.000,0.001 0.000,0.000 0.000,-0.001 0.000,0.000 0.000,0.001 0.000,-0.001 0.000,-0.044 0.000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1022.000 874.000,'-0.007'0.021,"-0.011"0.032,-0.012 0.038,-0.013 0.037,-0.011 0.035,-0.010 0.030,-0.009 0.025,-0.007 0.021,-0.004 0.016,-0.005 0.010,-0.002 0.008,0.007-0.006,0.009-0.005,0.012-0.008,0.012-0.009,0.011-0.009,0.014-0.122,-0.097 0.265,-0.042 0.052,-0.029 0.016,-0.015-0.009,-0.008-0.024,-0.002-0.033,0.175-0.301,-0.181 0.557,0.033 0.065,0.037-0.021,0.036-0.071,0.032-0.095,0.028-0.102,0.021-0.095,0.017-0.085,0.012-0.069,0.007-0.054,0.006-0.041,0.002-0.029,0.002-0.018,-0.001-0.011,-0.000-0.006,-0.002-0.002,0.000 0.002,-0.002 0.001,0.000 0.004,-0.001 0.002,-0.001 0.003,-0.001 0.003,0.000 0.002,0.000 0.001,0.000 0.002,0.000 0.000,0.000 0.001,0.000 0.000,0.000 0.000,-0.001 0.001,0.001-0.001,0.000 0.001,0.000-0.001,0.000 0.000,0.000 0.000,0.000 0.000,0.000 0.000,0.000 0.000,0.000 0.000,0.000-0.001,0.000 0.001,0.000 0.000,0.023 0.002,0.034 0.004,0.040 0.004,0.037 0.004,0.035 0.004,0.029 0.004,0.024 0.002,0.017 0.002,0.014 0.001,0.008 0.002,0.006 0.000,0.002 0.000,0.003 0.000,-0.001 0.001,-0.001-0.001,0.000 0.001,-0.002-0.001,-0.001 0.000,0.000 0.000,0.031-0.033,0.087-0.044,0.100-0.051,0.005-0.029,0.036-0.034,0.022-0.030,0.014-0.024,-0.433 0.149,0.561-0.171,0.013-0.006,-0.037-0.000,-0.067 0.003,-0.083 0.005,-0.088 0.007,-0.334 0.159,0.427-0.231,0.010-0.009,-0.017 0.015,-0.036 0.029,-0.041 0.038,-0.032 0.065,-0.302 0.102,0.117-0.040,0.423-0.137,0.035 0.003,-0.003 0.017,-0.085 0.037,-0.045 0.024,-0.052 0.024,-0.052 0.024,-0.051 0.020,-0.305 0.052,0.003 0.001,2.882-0.019</inkml:trace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1577.000 953.000,'0.000'-0.026,"0.000"-0.039,0.000-0.044,0.000-0.044,0.000-0.039,0.000-0.033,0.000-0.026,0.000-0.022,0.000-0.014,0.000-0.010,-0.027 0.015,-0.041 0.038,-0.046 0.043,-0.045 0.045,-0.040 0.040,-0.035 0.035,-0.026 0.028,-0.021 0.022,-0.015 0.016,-0.010 0.010,-0.006 0.008,-0.004 0.004,-0.001 0.002,0.181-0.006,-0.319 0.005,-0.059 0.000,-0.017-0.002,0.008 0.000,-0.159-0.002,-0.049 0.000,0.010-0.002,0.043 0.000,0.034-0.001,0.053 0.000,0.049-0.001,0.043 0.000,0.033 0.000,0.290-0.012,0.082 0.003,-0.529-0.090,-0.071-0.029,-0.012-0.010,0.025 0.005,0.049 0.012,0.058 0.017,0.062 0.018,0.059 0.018,-0.067 0.015,0.003 0.016,0.022 0.013,0.032 0.010,0.034 0.008,0.034 0.005,0.030 0.003,0.294-0.002,-0.504 0.004,-0.086 0.000,-0.011 0.001,0.036-0.001,0.064-0.001,0.075 0.000,0.075-0.000,0.058 0.033,0.057 0.052,0.042 0.058,0.032 0.058,0.022 0.052,0.031 0.002,0.011 0.006,0.007-0.003,0.003-0.008,0.003-0.013,0.000-0.013,-0.003 0.005,-0.004 0.014,-0.007 0.022,-0.005 0.023,-0.006 0.023,-0.082 0.102,-0.022 0.030,0.009-0.006,0.029-0.028,0.037-0.041,0.042-0.043,0.038-0.042,0.042-0.086,-0.081 0.195,-0.005 0.029,0.010 0.000,0.017-0.020,0.021-0.031,0.023-0.036,0.022-0.037,0.065-0.231,-0.043 0.440,0.019 0.081,0.013 0.017,0.011-0.023,0.009-0.047,0.005-0.058,0.005-0.064,-0.003-0.332,0.006 0.475,0.000 0.025,0.001-0.021,-0.001-0.049,-0.001-0.060,-0.001-0.061,-0.001-0.136,-0.002 0.032,0.001 0.156,0.000 0.016,-0.001-0.006,-0.001-0.017,0.000-0.025,0.000-0.027,0.000-0.027,0.000-0.025,0.000-0.264,0.000 0.005,0.000 0.321,0.000 0.177,0.000 0.025,0.000-0.015,-0.001-0.042,0.001-0.057,0.000-0.062,0.000-0.061,0.000-0.055,0.018-0.043,0.031 0.017,0.036 0.032,0.211 0.155,0.112 0.035,0.049-0.005,0.007-0.031,-0.021-0.044,-0.036-0.050,-0.044-0.050,-0.292-0.260,0.302 0.162,0.077-0.008,0.064 0.000,-0.381-0.162,0.645 0.212,0.000-0.016,-0.062-0.017,-0.093-0.018,-0.109-0.018,-0.107-0.014,-0.100-0.012,0.029 0.022,0.041 0.018,0.020-0.001,0.005-0.012,0.085 0.010,-0.006-0.036,-0.009-0.036,-0.012-0.034,-0.013-0.030,0.065-0.026,0.050-0.016,0.005-0.013,-0.025-0.008,-0.041-0.007,-0.051-0.004,-0.034-0.003,-0.043-0.001,-0.038-0.001,-0.030 0.001,-0.024 0.001,-0.016 0.000,-0.013 0.002,-0.008 0.000,-0.004 0.001,-0.002 0.002,-0.001-0.001,0.000 0.002,0.007-0.001,0.028 0.001,0.035 0.000,0.034 0.000,-0.266 0.000,0.422-0.010,0.037-0.017,-0.001-0.017,-0.026-0.019,-0.037-0.017,-0.041-0.013,-0.041-0.012,-0.037-0.008,-0.041-0.002,-0.017-0.007,-0.013-0.006,-0.007-0.004,-0.003-0.005,-0.001-0.002,0.001-0.003,-0.157 0.077,0.208-0.169,0.028-0.070,0.013-0.058,0.000-0.048,-0.007-0.018,-0.003-0.011,-0.002 0.000,0.028-0.055,-0.053 0.043,-0.063 0.052,-0.060 0.053,-0.054 0.046,-0.047 0.041,-0.018 0.043,0.001 0.031,0.013 0.025,0.018 0.019,0.020 0.015,0.020 0.010,0.018 0.007,0.015 0.003,0.012 0.003,-0.003-0.023,-0.024-0.030,-0.030-0.034,-0.030-0.033,-0.029-0.030,-0.024-0.025,-0.047 0.225,0.111-0.302,0.025-0.036,0.005-0.007,-0.011 0.011,-0.017 0.021,-0.022 0.038,-0.022 0.036,-0.018 0.035,-0.019 0.033,-0.013 0.028,-0.012 0.023,-0.009 0.019,-0.006 0.014,-0.005-0.018,-0.003-0.024,-0.002-0.032,0.000-0.033,0.000-0.031,0.001-0.028,0.000-0.022,0.001-0.018,-0.000-0.097,0.002-0.068,-0.001-0.043,0.002-0.022,-0.001 0.037,0.001 0.024,0.000 0.032,0.000 0.036,0.000 0.035,0.000 0.030,0.000 0.028,0.000-0.072,0.001-0.008,-0.001 0.017,0.000 0.033,0.000 0.036,0.000 0.040,0.000 0.012,0.000 0.001,0.000-0.009,0.000-0.013,0.000-0.015,-0.003 0.269,-0.088-0.305,-0.050-0.003,-0.031 0.025,-0.014 0.040,-0.004 0.050,0.004 0.051,0.007 0.046,0.010 0.042,0.010 0.036,0.031 0.001,0.018-0.029,0.019-0.044,0.018-0.049,0.054 0.153,-0.107-0.237,-0.041-0.053,-0.031-0.031,-0.025-0.016,-0.134-0.077,-0.025 0.026,0.012 0.041,0.038 0.044,0.048 0.045,0.054 0.040,0.052 0.036,-0.131-0.041,-0.071-0.002,-0.030 0.020,-0.003 0.033,0.016 0.038,0.319 0.149,-0.347-0.099,-0.001 0.032,0.021 0.028,0.035 0.024,0.039 0.019,0.041 0.014,0.039 0.010,0.033 0.006,0.007 0.006,-0.001 0.002,-0.010 0.001,-0.014 0.000,-0.019 0.000,-0.016-0.002,0.216-0.006,-0.328 0.005,-0.031-0.002,0.004-0.001,0.025 0.000,0.033-0.002,0.037 0.000,0.022-0.001,0.008 0.000,0.001 0.000,-0.004 0.000,-0.005-0.001,-0.009 0.001,-0.035 0.000,-0.024-0.001,0.003 0.001,0.021 0.000,0.028 0.000,0.035 0.000,0.033 0.000,0.030 0.000,0.028 0.000,-0.293 0.000</inkml:trace>
</inkml:ink>
</file>

<file path=ppt/ink/ink41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1162.000 898.000,'2.000'0.000</inkml:trace>
</inkml:ink>
</file>

<file path=ppt/ink/ink42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73.000 979.000,'0.018'0.000,"0.027"0.000,0.031 0.000,0.029 0.000,0.027 0.000,0.021 0.000,0.018 0.000,0.013 0.000,0.009 0.000,0.007 0.000,0.003 0.000,0.002 0.000,0.001 0.000,-0.000 0.000,-0.001 0.000,-0.159 0.003,0.360 0.070,0.137 0.035,0.087 0.016,0.049 0.002,0.022-0.005,0.001-0.013,-0.544-0.085,0.011-0.001,1.135 0.077,0.169-0.023,0.030-0.019,-0.056-0.017,-0.103-0.014,-0.123-0.011,-0.719-0.011,2.503 0.001,0.937-0.004,1.069 0.073,0.551 0.043,0.007 0.016,-0.340 0.001,-0.530-0.010,-0.613-0.016,-0.615-0.018,-0.570-0.019,-0.499-0.017,-1.445-0.035,2.785 0.013,0.964-0.010,0.541-0.008,0.226-0.006,0.002-0.004,-0.146-0.004,-1.873-0.001,0.171-0.001,2.891-0.002,0.191-0.001,-0.003 0.000,0.443-0.082,-0.188-0.056,-0.578-0.034,-0.784-0.018,-0.859-0.006,-0.844 0.001,-0.771 0.006,-0.669 0.010,-1.512 0.113,-0.469 0.031,1.767-0.263,-0.007-0.094,0.164-0.104,-0.221-0.012,-0.291 0.020,-0.315 0.038,-0.307 0.047,-0.278 0.051,-0.241 0.047,-0.599 0.248,0.518-0.275,-0.092 0.000,-0.101 0.017,-0.100 0.024,-0.092 0.028,-0.078 0.029,-0.066 0.027,-0.051 0.023,0.130-0.171,0.059-0.089,0.011-0.036,-0.016-0.002,-0.033 0.018,-0.040 0.030,-0.042 0.035,-0.039 0.034,-0.031 0.016,-0.030 0.018,-0.021 0.010,-0.017 0.006,-0.011 0.003,-0.007-0.001,0.001 0.252,0.001-0.010,-0.007-0.727,-0.002-0.319,0.001-0.242,-0.000-0.246,0.001-0.008,0.001 0.124,0.002 0.192,0.000 0.217,0.002 0.215,0.001 0.194,0.000 0.555,0.001-0.004,-0.082-0.687,-0.043-0.055,-0.017 0.017,0.000 0.058,0.116 0.636,-0.114-0.722,-0.020-0.044,-0.026 0.013,-0.027 0.047,-0.025 0.067,-0.024 0.076,0.205 0.568,-0.408-0.882,-0.056-0.064,0.009 0.038,0.052 0.098,0.069 0.124,0.313 0.679,-0.523-0.749,-0.125-0.028,-0.056 0.046,-0.004 0.091,0.028 0.114,0.047 0.122,0.561 0.448,-0.004-0.004,-0.907-0.631,-0.149-0.056,-0.049 0.012,0.020 0.055,0.062 0.080,0.084 0.089,0.092 0.087,-0.329 0.034,-0.331-0.013,-0.672-0.015,-0.241 0.046,-0.026 0.062,0.113 0.064,0.198 0.064,0.237 0.057,0.248 0.051,0.803 0.085,-2.989-0.031,-0.667 0.034,-0.131 0.024,0.217 0.018,0.420 0.010,0.517 0.006,0.538 0.004,0.509 0.000,0.453-0.002,1.286-0.009,-0.061-0.001,-2.451 0.006,-0.544-0.001,-0.154-0.003,0.104-0.002,0.265-0.002,0.344-0.001,0.374-0.002,0.039-0.000,-0.176-0.001,-0.040 0.000,2.420 0.000,-0.011 0.000,-3.333 0.000,0.105-0.001,0.327 0.001,0.438-0.001,0.475 0.001,0.459-0.001,-0.639 0.082,-0.169 0.044,0.113 0.017,0.280-0.001,0.363-0.012,0.383-0.017,0.365-0.021,0.324-0.020,1.001-0.058,-1.718 0.127,-0.367 0.030,0.199-0.006,0.149 0.004,0.242-0.003,0.283-0.006,0.288-0.006,0.272-0.009,0.239-0.006,0.202-0.007,0.162-0.006,0.163-0.065,-0.386 0.178,-0.083 0.066,-0.020 0.048,0.022 0.034,0.045 0.023,0.448-0.331,-0.562 0.430,-0.057 0.056,0.004 0.006,0.046-0.027,0.067-0.047,0.078-0.057,0.079-0.058,0.074-0.057,0.121-0.146,-0.266 0.083,-0.055-0.025,-0.034-0.012,-0.019-0.003,-0.006 0.003,0.000 0.008,0.006 0.008,-0.007 0.072,0.033 0.047,0.064 0.022,0.081 0.003,0.056 0.015,0.100-0.049,0.088-0.058,0.072-0.057,0.056-0.051,0.042-0.045,0.030-0.034,0.018-0.028,0.012-0.019,0.005-0.013,0.002-0.009,-0.001-0.003,-0.002-0.003,-0.004 0.000,-0.002 0.002,-0.004 0.001,-0.002 0.001,-0.002 0.002,-0.001 0.002,-0.002 0.001,-0.001 0.001,0.000 0.001,0.000-0.000,-0.001 0.001,0.000 0.015,0.001 0.031,-0.001 0.034,0.001 0.034,0.000 0.032,-0.001 0.028,0.001 0.022,0.027-0.074,0.057 0.132,0.027 0.030,0.010 0.016,-0.000 0.006,0.097 0.132,0.028 0.007,-0.005-0.032,-0.022-0.051,-0.033-0.060,-0.036-0.060,-0.034-0.055,-0.032-0.046,-0.025-0.039,-0.022-0.030,-0.016-0.021,-0.011-0.015,-0.009-0.011,-0.004-0.005,-0.046 0.117</inkml:trace>
</inkml:ink>
</file>

<file path=ppt/ink/ink43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863.000 703.000,'0.009'0.002,"0.012"0.004,0.015 0.003,0.015 0.003,0.012 0.004,0.011 0.002,0.009 0.003,0.006 0.001,0.005 0.002,0.003 0.000,0.002 0.001,0.001 0.000,0.000 0.000,0.001 0.000,-0.001 0.000,0.000 0.000,-0.001 0.000,0.000 0.000,0.000-0.001,-0.001 0.001,0.000-0.001,0.000 0.001,0.000-0.001,-0.001 0.001,0.001-0.001,-0.001 0.000,0.001 0.001,-0.001-0.001,0.001 0.001,-0.001-0.001,0.001 0.000,-0.001 0.001,0.001-0.001,-0.001 0.001,0.001-0.001,-0.001 0.000,0.001 0.001,-0.001-0.001,0.001 0.001,-0.001-0.001,0.001 0.000,0.036 0.021,0.055 0.030,0.059 0.034,0.060 0.033,-0.249-0.113,0.255 0.133,0.070 0.025,0.064 0.010,-0.183-0.100,0.552 0.131,0.100-0.002,0.029-0.007,-0.020-0.007,-0.051-0.008,-0.069-0.007,-0.632-0.152,0.784 0.244,0.164 0.081,0.165 0.070,-1.004-0.344,1.808 0.438,0.193-0.037,-0.043-0.065,-0.183-0.078,-0.254-0.077,-0.273-0.072,-0.263-0.061,0.019-0.058,0.058-0.029,-0.037-0.024,-0.098-0.017,-0.132-0.014,-0.145-0.008,-0.734 0.005,0.803-0.012,-0.011-0.003,-0.025-0.001,-0.033 0.002,-0.744 0.012,0.796 0.002,-0.048 0.021,-0.098 0.025,-0.125 0.024,-0.134 0.023,-0.127 0.021,-0.082 0.016,-0.100-0.008,-0.073-0.016,-0.050-0.018,-0.033-0.020,-0.019-0.017,-0.009-0.015,-0.001-0.012,0.002-0.010,0.004-0.007,0.006-0.004,0.007-0.003,0.004-0.002,0.005-0.001,0.004 0.000,0.003 0.001,0.006-0.018,0.012-0.025,0.012-0.028,0.011-0.030,0.011-0.025,0.009-0.021,0.006-0.019,0.006-0.012,0.003-0.011,0.003-0.006,0.010 0.003,0.026-0.003,0.029-0.001,0.029-0.002,0.027-0.001,-0.256 0.161,0.309-0.275,0.028-0.055,0.002-0.010,-0.016 0.019,-0.025 0.038,-0.030 0.047,0.021-0.022,-0.008-0.020,0.000-0.035,0.005-0.044,0.007-0.044,-0.030 0.008,-0.044 0.028,-0.050 0.041,-0.050 0.048,-0.048 0.046,-0.039 0.042,-0.034 0.036,-0.025 0.028,-0.019 0.023,-0.002 0.010,0.009-0.010,0.013-0.018,0.017-0.019,0.018-0.022,0.015-0.019,0.014-0.018,0.028-0.028,0.017 0.000,0.015 0.005,0.013 0.009,0.009 0.009,-0.009-0.007,-0.022-0.018,-0.026-0.021,-0.027-0.024,-0.025-0.021,-0.041 0.126,0.008-0.196,-0.016-0.011,-0.011 0.012,-0.009 0.027,-0.005 0.032,-0.005 0.036,0.001 0.091,0.001 0.039,-0.005-0.584,-0.001-0.164,0.002-0.082,0.000-0.027,0.004 0.841,-0.003-1.046,0.001-0.042,0.000 0.049,0.002 0.101,0.000 0.125,0.001 0.818,-0.001-0.015,0.001-1.099,0.000-0.141,0.000-0.014,0.000 0.067,0.000 0.116,0.000 0.142,0.000 0.034,0.000 0.128,0.001 0.106,-0.001 0.705,0.000-0.843,0.000 0.017,0.000 0.093,0.000 0.133,0.000 0.143,0.000 0.139,0.000 0.121,0.000 0.101,0.000 0.080,0.000 0.059,0.000 0.042,0.000 0.028,0.000 0.017,0.000 0.008,0.000 0.003,0.000-0.001,0.000-0.003,0.000-0.004,0.000-0.004,0.000-0.004,0.000-0.004,-0.014-0.010,-0.021-0.017,-0.026-0.022,-0.024-0.019,-0.024-0.018,-0.020-0.017,-0.016-0.013,-0.015-0.010,-0.009-0.008,-0.008-0.006,-0.005-0.003,-0.053 0.003,-0.063 0.023,-0.070 0.027,-0.012-0.028,0.024-0.060,0.045-0.075,0.046-0.024,0.032-0.010,0.025 0.007,0.018 0.017,0.014 0.020,0.010 0.023,-0.027 0.015,-0.055-0.001,-0.065-0.008,-0.063-0.092,0.000-0.014,0.019 0.024,0.030 0.043,0.035 0.052,0.034 0.052,0.031 0.048,0.017 0.030,-0.039-0.009,-0.052-0.019,-0.065-0.020,-0.004 0.010,0.013 0.017,0.023 0.022,0.028 0.021,0.028 0.022,-0.097 0.019,-0.058 0.014,-0.017 0.012,0.009 0.008,0.028 0.006,0.036 0.006,0.040 0.003,0.264-0.002,-0.498 0.004,-0.127 0.000,-0.053 0.001,-0.002 0.000,-0.200 0.000,-0.006-0.001,0.065-0.001,0.101-0.001,0.116 0.000,0.117 0.000,0.105-0.002,-0.077 0.001,-0.027-0.001,0.007 0.000,0.030 0.000,0.422 0.000,-0.527 0.000,-0.033 0.000,0.017 0.000,0.046-0.001,0.059 0.001,-0.031 0.000,0.009 0.000,0.029 0.000,0.037 0.000,0.040 0.000,0.040 0.000,0.034 0.000,0.307 0.000,-0.335 0.000,-0.022 0.000,-0.008 0.000,0.017 0.000,0.031 0.000,0.039 0.000,0.040 0.000,0.038 0.000,0.033 0.000,0.029 0.000,0.044 0.000,-0.121 0.016,-0.047 0.026,-0.036 0.032,-0.148 0.060,0.012 0.009,0.038-0.004,0.047-0.016,0.051-0.020,0.049-0.020,0.258-0.063,-0.368 0.203,-0.063 0.059,-0.028 0.018,-0.005-0.011,0.012-0.028,0.021-0.038,0.028-0.035,0.059-0.041,0.061-0.039,0.060-0.032,0.052-0.026,0.045-0.021,0.035-0.015,0.028-0.010,0.020-0.008,0.013-0.003,0.010-0.003,-0.134 0.075,-0.085 0.063,-0.023 0.044,0.010 0.030,0.033 0.019,0.042 0.010,0.184-0.176,-0.362 0.369,-0.115 0.107,-0.066 0.046,-0.026 0.001,-0.108 0.043,0.017-0.029,0.057-0.035,0.079-0.038,0.092-0.036,0.090-0.035,0.309-0.348,-0.535 0.582,-0.022 0.065,0.087-0.016,0.051-0.021,0.063-0.066,0.064-0.090,0.061-0.098,0.054-0.096,0.047-0.088,0.038-0.077,0.029-0.063,0.030 0.171,0.025 0.123,0.027 0.040,0.024-0.007,0.017-0.034,0.015-0.048,0.009-0.052,0.006-0.051,0.005-0.046,0.001-0.039,0.002-0.031,-0.001-0.013,-0.000-0.007,-0.001-0.002,-0.002 0.004,0.000 0.006,-0.002 0.007,0.000 0.007,-0.001 0.005,-0.001 0.006,0.001 0.004,-0.001 0.002,0.000-0.139,-0.001 0.198,0.001 0.405,0.000 0.143,0.000 0.058,0.000-0.001,0.000-0.038,-0.001-0.062,0.001-0.071,0.000 0.042,0.000-0.056,0.000-0.078,0.000-0.083,0.000-0.081,0.000-0.073,0.000-0.061,0.000-0.037,0.000-0.035,0.000-0.025,0.000-0.014,0.000-0.008,0.000-0.002,0.000 0.000,0.000 0.003,0.000 0.002,0.000 0.005,0.000 0.002,0.000 0.075,0.000 0.113,0.016-0.079,0.026 0.001,0.032-0.013,0.062 0.070,0.010-0.024,-0.007-0.027,-0.015-0.022,-0.021-0.020,-0.007-0.008,0.005 0.014,0.013 0.020,0.013 0.024,0.015 0.022,0.014 0.021,0.011 0.018,0.011 0.015,0.008 0.011,0.007 0.009,0.004 0.006,0.002 0.004,0.003 0.003,0.001 0.001,-0.000 0.000,-0.056-0.088,-0.013 0.011,0.017 0.117,-0.031-0.027,-0.029-0.039,-0.025-0.045,-0.023-0.045,-0.016-0.038,-0.012-0.035,-0.004-0.171,0.285 0.322,0.145 0.074,0.073 0.029,0.026 0.002,0.105 0.027,0.048 0.006,-0.010-0.023,-0.046-0.040,-0.067-0.048,-0.073-0.048,-0.073-0.046,-0.339-0.242,0.335 0.179,-0.023-0.051,-0.037-0.046,-0.042-0.040,-0.042-0.033,-0.038-0.026,-0.035-0.019,-0.029-0.015,-0.023-0.009,0.208 0.079,0.118 0.058,0.054 0.040,0.006 0.024,-0.022 0.013,-0.041 0.006,-0.379-0.175,0.495 0.163,0.028-0.026,-0.018-0.030,-0.046-0.032,-0.059-0.028,-0.062-0.026,-0.349-0.052,0.420 0.036,0.008-0.002,-0.033 0.004,-0.059 0.007,-0.068 0.008,-0.072 0.009,-0.066 0.009,-0.058 0.007,-0.049 0.007,-0.079-0.078,0.292 0.070,0.102-0.009,0.043-0.011,0.006-0.014,-0.022-0.012,-0.036-0.010,-0.043-0.010,-0.296-0.019,0.367 0.010,-0.007-0.006,-0.028-0.005,-0.038-0.003,-0.041-0.002,-0.039-0.001,-0.005-0.001,0.017 0.001,0.027 0.000,0.033 0.001,-0.031-0.016,-0.034-0.024,-0.043-0.027,-0.049-0.029,-0.046-0.025,-0.040-0.022,-0.037-0.018,-0.027-0.014,-0.023-0.012,-0.015-0.007,0.053 0.008,0.096-0.018,0.118-0.021,0.130-0.048,0.056-0.020,0.025-0.015,0.004-0.013,-0.012-0.007,-0.019-0.006,0.232 0.009,0.114 0.024,0.033 0.031,-0.015 0.030,-0.048 0.028,-0.062 0.025,-0.067 0.022,-0.064 0.015,-0.474 0.124,0.005-0.005,0.483-0.191,0.045-0.045,0.011-0.018,-0.015 0.004,0.265-0.125,0.004-0.001,-0.061 0.033,-0.096 0.052,-0.111 0.058,-0.109 0.059,-0.100 0.052,-0.111 0.021,-0.080-0.013,-0.070-0.027,-0.057-0.033,-0.045-0.036,-0.034-0.023,-0.026-0.001,-0.018 0.009,-0.010 0.015,-0.006 0.017,-0.001 0.018,-0.000 0.015,0.004 0.008,0.001-0.018,0.004-0.026,0.002-0.027,0.003-0.029,0.012 0.223,0.006-0.006,0.189-0.440,0.074-0.053,0.022 0.010,-0.012 0.045,-0.031 0.066,-0.040 0.070,-0.043 0.070,-0.040 0.061,-0.036 0.052,-0.030 0.042,-0.024 0.032,-0.017 0.023,-0.013 0.016,-0.009 0.009,0.026-0.130,0.046-0.233,0.041-0.224,0.013-0.082,-0.001-0.011,-0.010 0.032,-0.015 0.059,-0.080 0.524,0.062-0.593,-0.017-0.025,-0.018-0.017,-0.013-0.008,-0.028 0.624,0.014-0.649,-0.009 0.041,-0.006 0.078,-0.004 0.094,-0.003 0.094,-0.001 0.089,-0.001 0.079,-0.001 0.063,0.004 0.207,-0.002-0.350,0.000-0.101,0.000-0.054,0.001-0.022,-0.000 0.001,0.001 0.016,0.000-0.085,0.001 0.021,-0.001 0.053,0.001 0.067,0.000 0.073,0.000 0.069,0.000 0.063,0.000 0.052,0.001-0.256</inkml:trace>
</inkml:ink>
</file>

<file path=ppt/ink/ink44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901.000 711.000,'0.027'0.000,"0.042"0.000,0.047 0.000,0.047 0.000,0.044 0.000,0.036 0.000,0.031 0.000,0.024 0.000,0.017 0.000,0.013 0.000,0.008 0.000,0.005 0.000,0.033 0.045,0.022 0.067,-0.043 0.030,-0.003 0.040,-0.007 0.031,-0.008 0.027,-0.009 0.019,-0.008 0.016,-0.008 0.010,-0.244-0.227,0.267 0.164,-0.235-0.162,0.865 0.443,0.218 0.104,0.070 0.054,-0.025 0.017,-0.995-0.556,1.265 0.584,0.147 0.041,-0.013-0.007,-0.113-0.040,-0.170-0.058,-0.197-0.063,-0.199-0.066,-0.187-0.060,-0.612-0.358,0.001 0.004,0.746 0.514,-0.018 0.006,-0.060-0.038,-0.079-0.059,-0.085-0.068,-0.079-0.066,-0.450-0.308,1.214 0.626,0.348 0.157,0.130 0.065,-0.018 0.005,-0.105-0.034,-0.152-0.054,-1.257-0.687,1.556 0.723,0.130-0.001,-0.027-0.048,-0.125-0.073,-0.175-0.082,-0.195-0.083,-0.191-0.075,-1.015-0.416,0.569 0.252,-0.230-0.095,1.185 0.580,0.043 0.070,-0.080 0.010,-0.149-0.028,-0.591-0.319,-0.046-0.018,-0.405-0.238,0.665 0.396,-0.066-0.029,-0.097-0.045,-0.114-0.054,-0.724-0.453,0.662 0.477,-0.039 0.013,-0.057-0.011,-0.069-0.027,0.110 0.048,-0.076-0.094,-0.095-0.101,-0.100-0.098,-0.095-0.088,-0.086-0.075,-0.071-0.061,-0.059-0.047,-0.041-0.017,-0.031 0.000,-0.022 0.014,-0.013 0.020,-0.006 0.024,-0.002 0.023,0.001 0.020,0.002 0.019,0.004 0.014,0.004 0.012,0.003 0.008,0.004 0.007,0.002 0.003,0.003 0.003,0.028-0.009,0.036-0.029,0.037-0.032,0.037-0.034,0.034-0.029,-0.185-0.057,0.236 0.030,0.021 0.000,-0.002 0.005,-0.019 0.010,-0.027 0.010,-0.031 0.012,-0.032 0.010,-0.039 0.039,0.343 0.332,0.039 0.100,-0.031 0.024,-0.071-0.025,-0.089-0.050,-0.091-0.063,-0.075-0.071,-0.060-0.074,-0.046-0.067,-0.031-0.057,-0.022-0.045,-0.012-0.035,-0.006-0.025,-0.003-0.018,0.001-0.009,0.003-0.007,0.002-0.002,0.004 0.000,0.002 0.001,0.004 0.003,0.002 0.001,0.001 0.003,0.001 0.001,0.002 0.002,0.000 0.002,0.000 0.000,0.001 0.001,0.000 0.001,-0.001 0.000,0.001 0.000,-0.001 0.000,0.001 0.000,-0.001 0.000,0.000 0.000,0.000 0.000,0.000 0.000,0.080 0.083,0.121 0.125,0.035 0.069,-0.001 0.045,-0.030 0.025,-0.035-0.044,0.001-0.022,0.007-0.031,0.012-0.032,0.014-0.033,0.014-0.030,0.013-0.027,0.011-0.021,0.183 0.121,0.087 0.074,0.015 0.037,-0.032 0.011,-0.062-0.008,-0.142-0.075,-0.055-0.006,-0.057-0.003,0.304 1.285</inkml:trace>
</inkml:ink>
</file>

<file path=ppt/ink/ink45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84.000 714.000,'0.007'0.020,"0.010"0.031,0.011 0.035,0.012 0.033,0.010 0.031,0.008 0.025,0.007 0.020,0.006 0.016,0.003 0.011,0.002 0.007,0.002 0.005,0.001 0.003,0.000 0.001,0.004-0.042,0.019-0.024,0.024-0.028,0.023-0.028,0.023-0.027,0.019-0.022,0.018-0.021,0.013-0.015,-0.173-0.026,0.325 0.048,0.130 0.048,-0.395-0.080,0.580 0.111,0.059 0.019,-0.016 0.013,-0.059 0.006,-0.087 0.002,-0.096 0.000,-0.097-0.002,-0.305-0.130,0.615 0.299,0.141 0.056,0.070 0.001,0.018-0.029,-0.014-0.047,-0.742-0.261,0.995 0.196,0.111-0.034,-0.015-0.029,-0.091-0.021,-0.135-0.016,-0.152-0.011,-0.152-0.007,0.160-0.022,0.168-0.016,0.128-0.017,0.421-0.013,0.128-0.017,-0.015-0.015,-0.105-0.012,-0.155-0.009,-0.176-0.008,-0.176-0.006,-0.859-0.001,2.081-0.003,0.449-0.002,0.105-0.001,-0.117 0.000,-0.239 0.000,0.654 0.078,0.276 0.044,-0.063 0.018,-0.276 0.002,-0.385-0.011,-0.428-0.015,-0.418-0.020,-0.383-0.017,0.882 0.036,0.726 0.025,-2.397-0.105,4.087 0.146,0.133-0.009,-0.301-0.022,-0.536-0.026,-0.629-0.025,-0.632-0.025,-0.025-0.111,0.022-0.082,-0.159-0.062,-0.264-0.045,-0.314-0.030,-0.326-0.019,-0.309-0.011,-0.278-0.003,0.397-0.371,0.050-0.142,0.023-0.170,-0.080-0.052,-0.169 0.040,-0.207 0.093,-0.216 0.120,-0.201 0.124,0.088-0.139,0.034-0.056,-0.034 0.026,-0.076 0.077,-0.098 0.104,-0.104 0.115,-0.099 0.110,0.167-0.202,0.097-0.156,0.032-0.101,-0.017-0.059,-0.612 0.735,0.815-0.921,0.033-0.024,-0.041 0.045,-0.085 0.084,-0.109 0.105,-0.114 0.109,0.008-0.043,-0.095 0.067,-0.110 0.081,-0.108 0.081,-0.097 0.074,-0.082 0.062,-0.069-0.076,-0.046-0.037,-0.034 0.008,-0.024 0.037,-0.015 0.049,-0.009 0.070,-0.005 0.049,0.000 0.045,0.000 0.038,0.001 0.032,0.019 0.206,0.078-0.334,0.057-0.050,0.037-0.010,0.022 0.017,0.009 0.031,0.002 0.041,-0.003 0.040,-0.123 0.178,0.106-0.351,-0.030-0.054,-0.031-0.015,-0.036 0.060,-0.022 0.018,-0.019 0.021,-0.015 0.023,-0.013 0.023,-0.009 0.020,-0.008 0.312,0.000-0.518,-0.005-0.076,-0.002-0.007,-0.001 0.038,-0.001 0.061,0.000 0.074,0.001 0.077,0.001 0.071,0.004 0.291,-0.004-0.415,0.002-0.036,0.001-0.001,0.000 0.023,0.001 0.010,0.001-0.009,-0.001 0.011,0.001 0.024,-0.086-0.107,-0.044 0.005,-0.017 0.037,0.002 0.049,0.015 0.057,0.018 0.089,-0.002 0.041,-0.003 0.036,-0.007 0.031,-0.006 0.023,-0.008 0.019,0.110 0.145,-0.051-0.073,-0.245-0.351,-0.051-0.080,-0.003-0.019,0.028 0.022,0.044 0.044,0.053 0.057,0.052 0.058,-0.065-0.043,-0.040-0.041,-0.009-0.011,0.015 0.010,0.028 0.024,-0.138 0.003,-0.052 0.051,-0.009 0.052,0.020 0.050,0.038 0.043,0.044 0.037,0.046 0.031,0.045 0.022,-0.081-0.111,-0.084-0.100,-0.152-0.240,0.009-0.040,0.045 0.033,0.066 0.075,0.070 0.093,0.068 0.097,0.060 0.089,0.049 0.078,0.182 0.146,-0.271-0.221,-0.070-0.051,-0.043-0.024,-0.023-0.006,-0.007 0.007,0.004 0.017,0.357 0.249,-0.426-0.222,-0.082-0.002,-0.045 0.011,-0.251-0.110,-0.002 0.003,0.052 0.031,0.085 0.045,0.098 0.053,0.100 0.052,-0.173-0.040,-0.037 0.003,0.029 0.022,0.068 0.032,0.086 0.035,0.092 0.035,0.086 0.030,0.337 0.074,-0.606-0.175,-0.177-0.079,-0.077-0.049,-0.006-0.025,0.044-0.008,-0.228-0.011,-0.038 0.039,0.034 0.050,0.077 0.050,0.100 0.050,0.107 0.044,0.104 0.038,0.093 0.031,0.523 0.049,-0.022 0.001,-0.848-0.016,-0.298 0.011,-0.658 0.010,-0.095 0.010,0.067 0.005,0.165 0.003,0.214-0.000,0.231 0.001,-0.096-0.003,0.001-0.001,0.086-0.001,0.135-0.003,0.158-0.001,0.161-0.001,0.153-0.001,0.135-0.002,0.508-0.001,-0.157 0.001,0.130-0.001,-0.846 0.001,-0.235-0.001,-0.165 0.000,-0.104-0.001,-0.808 0.001,-0.161-0.001,0.058 0.001,0.192-0.001,0.262 0.001,0.284 0.000,0.278-0.001,-0.613 0.015,-0.204 0.021,0.034 0.025,0.175 0.023,0.249 0.022,0.274 0.019,1.217-0.101,-1.515 0.100,-0.198 0.010,-0.016 0.008,0.105 0.009,0.176 0.005,0.210 0.005,0.905-0.095,-0.772 0.074,-0.002-0.016,-0.014-0.017,-0.022-0.020,-0.027-0.017,-0.807-0.012,-0.232-0.017,0.038-0.014,0.202-0.012,0.291-0.007,0.322-0.006,-0.355-0.003,-0.170-0.002,-0.005-0.001,0.100 0.000,1.648 0.004,-1.716-0.004,0.142 0.000,0.220 0.001,0.249 0.001,0.251 0.001,0.231-0.000,-0.534 0.001,-0.195 0.000,-0.002 0.001,0.114 0.000,0.177 0.000,0.198 0.000,0.194 0.000,0.259 0.047,-0.756 0.187,-0.326 0.100,-0.119 0.044,0.022 0.005,-0.045 0.024,0.223-0.023,0.252-0.030,0.252-0.030,0.231-0.030,0.881-0.239,-0.945 0.197,0.066-0.050,0.111-0.048,0.128-0.043,0.126-0.036,0.115-0.028,0.098-0.022,0.406-0.017,-0.014 0.001,-0.839 0.104,-0.239 0.048,-0.137 0.034,-0.064 0.023,-0.011 0.012,-0.102 0.090,0.085 0.040,0.166 0.010,0.202-0.010,0.211-0.022,0.199-0.026,0.025-0.036,0.060-0.033,0.080-0.030,0.089-0.028,0.085-0.023,0.079-0.019,0.067-0.014,0.055-0.009,0.043-0.009,0.051-0.083,-0.115 0.441,-0.037 0.208,-0.024 0.117,-0.012 0.050,-0.005 0.005,-0.001-0.024,0.168-0.663,-0.116 0.675,0.017 0.109,0.019 0.080,0.020 0.053,-0.066 0.679,-0.017 0.255,0.001 0.090,-0.074 0.272,-0.019-0.060,0.009-0.193,0.028-0.263,0.037-0.284,0.040-0.274,0.036-0.246,0.034-0.207,0.060-0.530,0.005 0.015,-0.018 0.709,0.017 0.129,0.014 0.050,0.008-0.007,0.007-0.041,0.003-0.061,-0.002-0.661,-0.001-0.225,0.016 0.881,0.017-0.040,0.017-0.071,0.019-0.085,0.016-0.089,0.015-0.084,0.012-0.078,0.244 0.093,0.144 0.019,0.075-0.017,0.024-0.039,-0.011-0.050,-0.032-0.053,-0.044-0.052,-0.046-0.047,-0.371-0.414,0.758 0.462,0.270 0.035,0.169 0.002,0.092-0.024,-0.444-0.206,0.827 0.262,0.019-0.039,-0.063-0.057,-0.111-0.065,-0.129-0.066,-0.134-0.059,-1.088-0.277,1.240 0.311,-0.071-0.028,-0.142-0.049,-0.170-0.055,-0.172-0.057,-0.160-0.050,-0.618-0.116,1.355 0.057,0.438-0.025,0.209-0.020,0.041-0.016,-0.072-0.011,0.500-0.011,-0.052-0.006,-0.180-0.003,-0.242-0.002,-0.262 0.000,-0.251 0.002,0.041 0.015,-0.023 0.022,-0.094 0.025,-0.130 0.024,-0.144 0.023,-0.140 0.020,-0.939-0.095,0.007-0.000,1.119 0.091,0.059-0.009,-0.028-0.013,-0.083-0.016,-0.112-0.015,-0.123-0.014,0.531-0.013,0.246-0.011,0.047-0.008,-0.084-0.007,-0.162-0.004,-0.201-0.004,-1.136 0.000,1.697-0.002,0.107-0.002,-0.093-0.000,-0.211 0.000,-0.267 0.001,-0.282 0.000,-0.269 0.000,-0.238 0.001,-0.201 0.001,-0.162 0.000,2.777 0.000</inkml:trace>
</inkml:ink>
</file>

<file path=ppt/ink/ink46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352.000 708.000,'0.009'0.000,"0.013"0.000,0.015 0.000,0.015 0.000,0.013 0.000,0.010 0.000,0.010 0.000,0.007 0.000,0.004 0.000,0.003 0.000,0.003 0.000,0.000 0.000,0.001 0.000,-0.000 0.000,0.000 0.000,-0.001 0.000,-0.000 0.000,0.000 0.000,-0.001 0.000,0.000 0.000,-0.001 0.000,0.000 0.000,-0.000 0.000,0.000 0.000,0.000 0.000,0.000 0.000,0.000 0.000,-0.000 0.000,0.000 0.000,0.000 0.000,0.022 0.000,0.058 0.000,0.072 0.000,0.532 0.089,0.314 0.046,0.181 0.016,0.084-0.005,0.599-0.014,0.408-0.022,0.615-0.008,0.240 0.002,-0.010 0.006,-0.158 0.009,-0.235 0.009,-0.259 0.010,-2.071-0.114,2.863 0.085,0.587-0.012,0.207-0.013,-0.057-0.013,-0.231-0.015,-3.020-0.047,3.659-0.054,-0.136-0.052,-0.291-0.025,-0.361-0.006,-0.380 0.006,0.822 0.020,0.477 0.015,0.078 0.016,-0.187 0.015,-0.347 0.014,-0.426 0.011,-0.448 0.011,-2.555 0.016,4.595-0.008,0.767 0.007,0.170 0.004,-0.224 0.002,-4.838-0.001,5.529 0.004,-0.353 0.001,-0.644-0.001,-0.768 0.000,-0.775 0.000,1.156-0.268,0.248-0.139,-0.276-0.047,-0.568 0.011,-0.692 0.046,-0.708 0.063,0.573-0.008,0.171 0.016,-0.174 0.036,-0.372 0.046,-0.465 0.048,-0.485 0.045,-0.456 0.041,-1.748 0.078,2.374-0.469,0.252-0.210,-0.200-0.055,-0.055-0.058,-0.190 0.000,-0.264 0.038,-0.294 0.058,-0.292 0.069,-0.271 0.070,0.023 0.068,0.533-0.113,0.017 0.043,-0.111 0.069,-0.186 0.080,-0.223 0.083,-0.230 0.079,-0.220 0.069,-0.855 0.165,1.243-0.400,0.156-0.112,0.005-0.031,-0.092 0.022,-0.146 0.057,-0.171 0.073,0.290 0.076,0.146 0.054,0.017 0.045,-0.069 0.034,-0.122 0.028,-0.145 0.019,-1.056 0.141,1.097-0.129,-0.025 0.005,-0.040 0.001,-0.049-0.002,-0.050-0.005,0.285-0.065,0.182-0.024,0.309-0.015,-0.034 0.026,-0.165 0.035,-0.233 0.041,-0.252 0.039,-0.245 0.034,-0.217 0.030,-0.184 0.023,-0.519 0.035,0.679-0.043,0.271-0.045,0.252-0.059,0.630-0.101,0.058-0.015,-0.065 0.010,-0.137 0.027,-0.174 0.036,-0.181 0.037,-0.173 0.036,-1.043 0.101,1.316-0.228,0.192-0.104,0.071-0.073,-0.010-0.046,-0.064-0.029,-0.094-0.011,-0.107-0.004,-0.921 0.299,0.340-0.141,0.674-0.314,-0.063-0.026,-0.111 0.005,-0.137 0.025,-0.140 0.035,0.123-0.177,0.115-0.116,0.160-0.213,-0.108 0.004,-0.169 0.077,-0.197 0.119,-0.199 0.135,-0.186 0.137,-0.163 0.128,-0.138 0.112,-0.268 0.251,0.165-0.273,-0.047-0.037,-0.051-0.025,-0.046-0.016,-0.030-0.078,-0.048 0.022,-0.039 0.034,-0.030 0.038,-0.022 0.038,-0.014 0.036,-0.010-0.130,-0.006-0.099,-0.002-0.063,-0.002-0.048,0.001 0.053,0.002 0.078,0.002 0.089,0.002 0.088,0.003 0.080,0.005 0.314,-0.132-0.505,-0.099-0.178,-0.074-0.117,-0.136-0.302,0.006 0.050,0.042 0.116,0.062 0.146,0.066 0.150,0.064 0.140,0.161 0.476,-0.347-0.479,-0.111-0.066,-0.043-0.031,0.006-0.002,0.036 0.015,0.385 0.520,-0.648-0.618,-0.074 0.038,-0.007 0.068,0.037 0.081,0.059 0.082,0.071 0.079,0.546 0.331,-0.540-0.357,-0.021-0.006,0.010 0.024,0.029 0.044,0.039 0.052,0.045 0.057,0.426 0.210,-1.247-0.368,-0.407-0.064,-0.189-0.009,-0.035 0.031,0.068 0.051,0.131 0.063,0.161 0.066,1.290 0.220,-2.091-0.431,-0.500-0.088,-0.313-0.021,0.986 0.202,-2.172-0.322,0.007 0.058,0.251 0.092,0.383 0.104,0.429 0.105,0.423 0.096,2.406 0.219,-4.098-0.270,-1.013-0.018,-0.340 0.012,0.123 0.031,0.417 0.040,0.580 0.045,3.899 0.172,-0.017 0.002,-4.060-0.109,0.039 0.036,0.296 0.032,0.446 0.025,0.518 0.022,0.532 0.016,2.557 0.016,-2.948-0.001,0.155 0.010,0.157 0.006,0.147 0.001,0.235 0.000,0.082-0.002,0.227-0.001,0.305-0.001,0.337-0.002,0.333-0.002,-0.187 0.028,0.144 0.040,0.230 0.048,0.078 0.116,0.162 0.061,0.192 0.022,0.196-0.002,0.180-0.018,0.157-0.026,0.127-0.029,0.099-0.028,0.221-0.177,-0.002 0.004,-0.489 0.333,-0.206 0.119,-0.141 0.073,-0.088 0.040,-0.048 0.012,0.794-0.482,-1.215 0.666,-0.132 0.025,-0.026-0.030,0.043-0.065,0.083-0.079,1.170-0.517,-1.598 0.656,-0.242 0.069,-0.064 0.003,0.057-0.038,0.136-0.066,1.583-0.601,-1.995 0.657,-0.050-0.036,0.120-0.077,0.223-0.099,0.274-0.107,0.287-0.104,0.278-0.096,1.043-0.236,0.002 0.006,-0.812 0.312,0.072 0.037,0.086 0.001,-0.070 0.092,0.194-0.044,0.187-0.053,0.167-0.053,0.139-0.051,0.110-0.044,0.058-0.026,0.021-0.011,-0.003-0.002,-0.018 0.005,-0.025 0.006,-0.026 0.009,-0.026 0.008,0.039-0.045,-0.018 0.037,-0.021 0.046,0.149-0.219,-0.323 0.369,-0.018-0.002,0.023-0.028,0.046-0.040,0.056-0.045,0.059-0.044,0.053-0.038,0.127-0.197,-0.187 0.357,-0.027 0.059,-0.008 0.009,0.003-0.023,0.008-0.038,0.012-0.045,0.045-0.079,0.006-0.011,0.007-0.005,0.003 0.001,0.004 0.005,0.001 0.005,-0.004 0.048,0.023 0.014,0.025 0.013,0.026 0.012,0.023 0.009,0.047-0.226,0.002 0.016,-0.009 2.987</inkml:trace>
</inkml:ink>
</file>

<file path=ppt/ink/ink47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628.000 705.000,'0.016'0.000,"0.024"0.000,0.029 0.000,0.028 0.000,0.025 0.000,0.023 0.000,0.018 0.000,0.015 0.000,0.010 0.000,0.008 0.000,0.005 0.000,0.004 0.000,0.001 0.000,0.000 0.000,0.000 0.000,-0.022 0.000,0.028 0.000,0.034 0.000,0.038 0.000,-0.113 0.000,0.343 0.000,0.090 0.000,0.044 0.000,0.009 0.000,0.025 0.013,0.034 0.022,0.038 0.027,0.040 0.028,-0.602-0.065,0.801 0.157,0.073 0.036,0.029 0.011,0.001-0.005,0.615 0.076,0.249 0.012,0.073-0.016,-0.043-0.032,-0.116-0.040,-1.492-0.181,0.039 0.005,2.276 0.241,0.455 0.035,0.195 0.003,0.006-0.016,-2.600-0.241,3.603 0.344,-0.059-0.015,-0.268-0.043,-0.373-0.057,-0.404-0.062,1.237 0.261,0.605 0.142,0.062 0.051,-0.285-0.010,-0.480-0.049,-0.568-0.068,-0.576-0.076,-2.616-0.391,3.962 0.750,0.467 0.144,-0.038 0.020,-0.346-0.059,-0.509-0.101,-0.563-0.120,1.475 0.378,0.518 0.135,-0.095-0.023,-0.462-0.119,-0.649-0.166,-0.707-0.181,-0.683-0.177,-0.611-0.155,-1.050-0.203,-0.871-0.139,3.198 0.544,0.760 0.135,0.296 0.057,-0.030 0.004,-0.239-0.030,-0.358-0.051,-2.384-0.437,-0.837-0.150,3.591 0.571,0.126-0.032,-0.090-0.065,-0.227-0.082,-0.307-0.089,-3.113-0.358,0.870 0.092,2.424 0.239,-0.205-0.033,-0.336-0.035,-0.395-0.034,-0.409-0.031,0.324-0.031,-0.056-0.048,-0.219-0.046,-0.308-0.042,-0.343-0.037,-0.340-0.030,-0.312-0.024,-1.249-0.031,-0.005-0.001,-0.001 0.000,1.279 0.005,-0.146-0.012,-0.195-0.007,-0.204-0.004,-0.124 0.073,-0.130 0.029,-0.044 0.017,-0.044 0.005,-0.039-0.002,-0.496-0.086,1.016 0.093,0.110-0.018,-0.032-0.020,-0.117-0.020,-0.155-0.017,-0.166-0.013,-0.658-0.024,1.156 0.084,0.395 0.055,0.209 0.044,0.073 0.033,-1.081-0.121,1.291 0.136,-0.042-0.014,-0.122-0.024,-0.169-0.028,-0.188-0.029,-0.190-0.029,0.908 0.073,0.236 0.014,-0.034-0.007,-0.190-0.023,-0.271-0.028,-0.293-0.030,-1.504-0.092,1.561 0.093,-0.005 0.029,-0.064 0.040,-0.092 0.044,-0.102 0.042,-1.328-0.218,1.635 0.206,0.085-0.021,-0.092-0.032,-0.195-0.036,-0.245-0.037,2.108 0.071</inkml:trace>
</inkml:ink>
</file>

<file path=ppt/ink/ink48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926.000 726.000,'0.010'0.039,"0.014"0.059,0.017 0.066,0.016 0.064,0.015 0.059,0.012 0.049,0.010 0.039,0.007 0.031,0.006 0.020,-0.016-0.031,0.020 0.040,0.025 0.006,0.158 0.198,0.057-0.019,0.020-0.062,-0.008-0.084,-0.022-0.092,-0.030-0.088,-0.033-0.079,-0.224-0.165,0.378 0.399,0.103 0.124,0.049 0.061,0.011 0.015,-0.013-0.001,-0.043-0.029,-0.054-0.039,-0.058-0.042,-0.054-0.042,-0.050-0.038,-0.175-0.278,0.296 0.215,0.027-0.054,-0.008-0.048,-0.028-0.043,-0.040-0.034,-0.044-0.029,-0.043-0.020,-0.245-0.129,0.312 0.280,0.033 0.048,0.020 0.002,0.011-0.028,0.004-0.045,-0.173-0.089,0.214 0.227,-0.029 0.022,-0.055-0.016,-0.065-0.036,-0.069-0.047,-0.063-0.050,-0.056-0.048,-0.047-0.041,-0.037-0.037,-0.029-0.028,-0.028-0.118,0.021 0.259,0.012 0.051,0.020 0.004,0.023-0.026,0.025-0.041,0.010-0.032,-0.010-0.044,-0.020-0.040,-0.023-0.031,-0.022-0.024,-0.021-0.020,-0.017-0.012,-0.015-0.008,-0.010-0.005,-0.008-0.003,-0.005 0.000,-0.003 0.000,-0.003 0.002,0.000 0.000,0.000 0.003,0.000 0.000,0.000 0.002,0.002 0.001,0.000 0.000,0.000 0.001,0.002 0.000,-0.001 0.000,0.001 0.001,-0.000 0.000,0.000 0.000,0.001-0.001,-0.001 0.001,-0.000 0.000,-0.035-0.008,-0.076 0.022,-0.095 0.027,-0.166 0.049,-0.056 0.003,-0.020-0.012,0.005-0.017,0.025-0.023,0.038-0.021,0.042-0.022,0.043-0.018,0.040-0.016,0.033-0.012,0.003-0.011,-0.007-0.007,-0.018-0.005,-0.022-0.004,-0.025-0.001,-0.022-0.002,-0.022 0.001,0.297 0.004,-0.344-0.004,-0.015 0.001,0.011 0.000,0.029 0.001,0.037 0.001,0.040-0.000,0.039 0.001,0.037 0.000,0.012 0.001,0.003 0.000,-0.005 0.000,-0.012 0.000,-0.013 0.000,-0.015 0.000,0.001-0.009,0.011-0.015,0.018-0.016,0.019-0.017,0.020-0.016,0.018-0.014,0.015-0.011,0.014-0.010,-0.010 0.016,-0.023 0.033,-0.031 0.039,-0.033 0.042,-0.032 0.039,0.158-0.033,-0.284 0.065,-0.025 0.003,0.006-0.006,0.026-0.012,0.036-0.012,0.039-0.015,-0.563 0.032</inkml:trace>
</inkml:ink>
</file>

<file path=ppt/ink/ink49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976.000 826.000,'2.000'0.000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1104.000 842.000,'0.004'0.011,"0.005"0.018,0.008 0.020,0.005 0.019,0.007 0.017,0.004 0.016,0.005 0.012,0.003 0.010,0.002 0.007,0.002 0.004,0.001 0.004,0.001 0.002,-0.001 0.000,0.001 0.001,0.000-0.001,0.000 0.000,-0.001 0.000,0.000-0.002,0.000 0.000,0.000 0.000,0.000-0.001,0.000 0.000,0.041 0.059,0.076 0.119,0.087 0.140,0.092 0.145,-0.263-0.463,0.635 0.914,0.150 0.191,0.033 0.068,-0.046-0.016,-0.092-0.070,-0.114-0.096,0.185 0.401,0.029 0.111,-0.041-0.022,-0.077-0.101,-0.093-0.140,-0.526-1.126,0.537 0.915,-0.003-0.117,-0.039-0.127,-0.059-0.127,-0.065-0.113,-0.066-0.099,-0.018 0.072,-0.009 0.042,-0.020-0.006,-0.028-0.038,-0.030-0.056,-0.029-0.064,0.635 2.050</inkml:trace>
</inkml:ink>
</file>

<file path=ppt/ink/ink50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993.000 790.000,'2.000'0.000</inkml:trace>
</inkml:ink>
</file>

<file path=ppt/ink/ink51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462.000 718.000,'0.011'0.000,"0.017"0.000,0.020 0.000,0.018 0.000,0.017 0.000,0.015 0.000,0.011 0.000,0.010 0.000,0.005 0.000,0.006 0.000,0.002 0.000,0.001 0.000,0.002 0.000,-0.001 0.000,0.000 0.000,0.000 0.000,-0.001 0.000,0.000 0.000,-0.001 0.000,-0.001 0.000,0.000 0.000,0.000 0.000,0.000 0.000,0.022 0.000,0.052 0.000,0.060 0.000,0.061 0.000,0.057 0.000,0.050 0.000,0.043 0.000,0.158 0.000,0.072 0.000,0.013 0.000,-0.026 0.000,-0.548 0.000,0.592 0.000,0.071 0.000,0.034 0.000,0.004 0.000,0.564 0.000,0.191 0.000,0.032 0.000,-0.068 0.000,-0.131 0.000,0.106 0.000,0.120 0.000,-0.058 0.000,-0.101 0.000,-0.117 0.000,-0.119 0.000,-0.109 0.000,-0.699 0.000,0.343 0.000,1.035 0.000,0.430 0.000,0.283 0.000,0.168 0.000,0.080 0.000,-1.544 0.000,-0.602 0.000,3.225 0.000,0.211 0.000,-0.068 0.000,-0.240 0.000,-0.335 0.000,-0.369 0.000,-2.466-0.003,2.937-0.104,0.001-0.062,-0.185-0.037,-0.283-0.020,-0.322-0.007,-0.316 0.001,0.341 0.000,-0.013 0.005,-0.212 0.006,-0.315 0.004,-0.350 0.005,-0.068 0.039,-0.038 0.022,-0.138 0.026,-0.194 0.025,-0.218 0.024,-0.217 0.020,-0.203 0.017,-0.640 0.032,0.801-0.016,0.048 0.011,-0.019 0.007,-0.064 0.005,0.096 0.004,-0.031 0.002,-0.080 0.001,-0.105-0.000,-0.112 0.000,-0.089 0.010,-0.095 0.016,-0.078 0.019,-0.062 0.019,-0.047 0.018,-0.034 0.014,-0.021 0.014,-0.209-0.092,0.023 0.003,0.967 0.172,0.327 0.022,0.143-0.001,0.017-0.018,-1.234-0.163,1.237 0.109,0.099-0.022,0.020-0.022,-0.035-0.020,0.373-0.009,-0.120-0.024,-0.199-0.019,-0.230-0.015,-0.235-0.009,-0.216-0.009,-0.617 0.000,0.688-0.005,0.001-0.002,-0.025-0.001,-0.042 0.001,0.465 0.017,0.174 0.027,-0.003 0.031,-0.108 0.030,-0.165 0.027,-0.032 0.006,-0.109-0.008,-0.151-0.016,-0.163-0.017,-0.159-0.020,-0.139-0.017,-0.119-0.015,-0.095-0.013,0.058-0.011,0.037-0.005,0.007-0.006,-0.017-0.003,1.301-0.028</inkml:trace>
</inkml:ink>
</file>

<file path=ppt/ink/ink52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510.000 724.000,'-0.032'0.000,"-0.049"0.000,-0.057 0.000,-0.058 0.000,-0.054 0.000,-0.049 0.000,-0.039 0.000,0.108 0.000,-0.185-0.021,-0.033-0.035,-0.015-0.040,-0.091-0.031,-0.005-0.006,0.029 0.007,0.050 0.012,0.060 0.017,0.060 0.018,0.057 0.018,0.051 0.015,0.042 0.013,0.164 0.027,-0.293-0.013,-0.104 0.007,-0.083 0.006,-0.116 0.018,0.013 0.025,0.047 0.027,0.065 0.024,0.068 0.022,0.066 0.018,0.311-0.098,-0.339 0.323,0.005 0.122,0.020 0.067,0.030 0.029,0.030 0.003,0.047 0.228,0.053 0.087,0.051-0.006,0.047-0.062,0.039-0.091,0.074-0.596,0.000 0.001,0.080 0.840,0.109 0.129,0.080 0.044,0.071-0.072,0.038-0.034,-0.001-0.075,-0.026-0.096,-0.039-0.103,-0.047-0.101,-0.048-0.091,-0.159-0.456,0.277 0.817,0.058 0.159,0.020 0.033,-0.004-0.050,-0.018-0.099,-0.028-0.123,-0.277-0.685,0.441 0.891,0.088 0.114,0.028 0.027,-0.015-0.031,-0.040-0.065,-0.053-0.086,-0.410-0.813,0.595 0.982,0.155 0.088,0.123-0.002,0.093-0.062,0.068-0.099,0.047-0.114,-0.918-0.788,1.490 0.817,0.223-0.051,0.066-0.078,-0.040-0.089,-0.109-0.092,-0.143-0.086,-1.009-0.389,2.034 0.405,0.562 0.051,0.449-0.013,0.047-0.049,-0.210-0.072,-0.363-0.078,-0.431-0.079,-0.444-0.072,-0.420-0.063,-0.373-0.053,-0.316-0.042,-1.005-0.146,2.221 0.098,0.724-0.034,0.433-0.031,0.213-0.024,0.059-0.018,0.753 0.059,0.260 0.033,-0.074 0.011,-3.898-0.103,4.126 0.099,-0.174-0.012,-0.426-0.015,-0.554-0.018,-0.597-0.016,-0.578-0.016,0.075-0.110,-0.263-0.079,-0.337-0.049,-0.354-0.030,-0.333-0.014,-0.295-0.002,-1.027 0.186,1.132-0.421,-0.009-0.094,-0.095-0.012,-0.142 0.039,-0.914 0.435,0.642-0.410,-0.161 0.017,-0.153 0.036,-0.135 0.045,-0.118 0.049,-0.094 0.046,-0.075 0.043,-0.039 0.045,-0.046 0.147,0.212-0.635,0.030-0.131,-0.005-0.049,-0.027 0.007,-0.193 0.713,0.217-1.082,0.028-0.202,0.010-0.058,0.001 0.036,-0.006 0.099,-0.235 1.099,0.206-1.090,-0.036 0.090,-0.040 0.129,-0.039 0.143,-0.036 0.145,-0.030 0.135,-0.027 0.118,-0.047 0.487,-0.001-0.009,0.020-0.787,-0.015-0.106,-0.012-0.023,-0.006 0.035,-0.005 0.068,0.006 0.761,0.000-0.003,-0.025-0.798,-0.026 0.026,-0.031 0.079,-0.031 0.113,-0.128-0.190,-0.065 0.024,-0.026 0.093,-0.004 0.129,0.013 0.138,0.021 0.136,0.245 0.359,-0.297-0.392,-0.019 0.016,0.001 0.047,0.015 0.062,0.022 0.067,-0.021 0.078,-0.020 0.050,-0.001 0.043,0.012 0.037,0.018 0.029,-0.009 0.022,0.022 0.019,0.022 0.012,0.018 0.007,0.016 0.005,0.011-0.000,0.009-0.001,0.007-0.001,0.194-0.011,-0.976-0.091,-0.667-0.081,-0.572-0.066,-0.471-0.012,-0.223 0.002,0.015 0.018,0.169 0.028,0.260 0.030,1.484 0.105,-1.448-0.063,0.225 0.031,0.281 0.028,0.297 0.021,0.285 0.019,1.122 0.023,-1.631-0.085,-0.188-0.034,0.014-0.011,0.141 0.004,0.211 0.011,0.237 0.017,0.237 0.019,0.218 0.019,-0.321 0.016,-0.157 0.015,-0.005 0.011,0.091 0.008,0.149 0.008,0.172 0.004,0.177 0.004,0.164 0.001,0.146 0.002,0.123 0.000,0.099 0.001,0.316-0.004,-0.470-0.045,0.406 0.031,-0.753-0.077,-0.198-0.019,-0.149-0.005,-0.592-0.029,-0.012 0.015,0.136 0.019,0.212 0.023,1.237 0.071,-0.870-0.040,0.125 0.013,0.128 0.012,0.119 0.010,0.107 0.007,0.093 0.006,-0.680 0.089,-0.320 0.048,-0.123 0.019,0.011-0.001,0.092-0.013,0.132-0.019,-0.403-0.025,-0.165-0.019,0.031-0.018,0.153-0.016,0.218-0.012,0.240-0.011,0.236-0.007,0.928-0.007,0.003 0.001,-0.857-0.001,0.051-0.003,0.082-0.002,0.063 0.000,0.136-0.001,0.132 0.000,0.118 0.001,0.099 0.000,0.081 0.001,0.132 0.002,-0.025-0.000,0.127 0.001,-0.554-0.002,-0.121 0.002,-0.042-0.001,0.007 0.001,0.037 0.000,0.024 0.000,-0.037 0.000,-0.003 0.000,0.020 0.000,0.036 0.000,-0.011 0.001,0.056-0.001,0.054 0.000,0.051 0.000,0.044 0.000,-0.002 0.000,0.013 0.000,0.036 0.000,0.044 0.000,0.049 0.000,0.047 0.000,0.045 0.000,0.019 0.010,0.041 0.017,0.033 0.017,0.026 0.018,0.018 0.017,0.013 0.013,0.010 0.012,0.004 0.008,0.003 0.007,0.000 0.004,0.000 0.004,-0.002 0.001,-0.001 0.000,-0.002 0.001,-0.001 0.000,-0.001-0.001,-1.327 1.331</inkml:trace>
</inkml:ink>
</file>

<file path=ppt/ink/ink53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248.000 600.000,'0.012'0.000,"0.019"0.000,0.021 0.000,0.021 0.000,0.017 0.000,0.015 0.000,0.013 0.000,0.009 0.000,0.006 0.000,0.004 0.000,0.004 0.000,0.000 0.000,0.001 0.000,0.000 0.000,0.000 0.000,-0.001 0.000,-0.001 0.000,0.000 0.000,-0.001 0.000,0.000 0.000,0.000 0.000,-0.001 0.000,0.000 0.000,0.000 0.000,0.000 0.000,0.000 0.000,-0.001 0.000,0.001 0.000,0.000 0.000,-0.042 0.000,-0.033 0.000,0.023 0.000,0.960 0.000,0.411 0.000,0.246 0.000,0.125 0.000,-1.070 0.000,1.367 0.000,-0.047 0.000,-0.158 0.000,-0.213 0.000,-1.380 0.000,2.154 0.000,0.332 0.000,0.046 0.000,-0.138 0.000,-0.238 0.000,-0.281 0.000,-0.285 0.000,0.659 0.000,0.474 0.000,0.174 0.000,-0.039 0.000,-0.176 0.000,-0.257 0.000,-2.167 0.000,2.474 0.000,0.128 0.000,0.117 0.000,-2.620 0.000,3.698 0.000,0.029 0.000,-0.331 0.000,-0.518 0.000,-0.586 0.000,-0.575 0.000,0.083-0.070,0.083-0.041,-0.099-0.018,-0.212-0.003,-0.268 0.007,-0.288 0.014,-0.279 0.016,-0.254 0.018,0.335 0.015,0.207 0.016,0.129 0.013,-1.466 0.027,1.503-0.013,-0.054 0.007,-0.138 0.007,-0.182 0.003,-0.200 0.004,-0.197 0.001,-0.878-0.002,0.011 0.000,1.311 0.003,0.123 0.001,-0.010 0.000,-0.091-0.001,-0.132-0.001,-0.019-0.001,0.026 0.000,-0.042 0.000,-0.087-0.001,-0.109-0.001,-0.119 0.001,-0.841-0.004,1.266-0.070,0.173-0.035,0.039-0.016,-0.052-0.002,-0.110 0.005,-0.142 0.012,0.479 0.010,0.174 0.018,0.034 0.018,-0.061 0.015,-0.078 0.005,-0.054-0.007,-0.127-0.013,-0.167-0.014,-0.183-0.015,-0.182-0.016,-0.984 0.084,1.552-0.105,0.052 0.009,-0.122 0.018,-0.214 0.019,-0.253 0.019,-0.252 0.017,0.148-0.154,0.046-0.090,-0.051-0.042,-0.110-0.009,-0.135 0.014,-0.142 0.026,-0.134 0.031,-0.119 0.032,-0.099 0.031,-0.238 0.122,-0.089 0.039,0.727-0.267,0.169-0.034,0.074 0.002,0.009 0.025,-0.035 0.038,-0.061 0.045,-0.199 0.025,0.169-0.083,-0.122 0.003,-0.133 0.016,-0.129 0.020,-0.116 0.021,-0.098 0.022,-0.080 0.019,-0.229 0.156,0.359-0.217,0.061-0.008,0.025 0.018,-0.398 0.194,0.776-0.353,0.130-0.043,0.011 0.014,-0.064 0.046,-0.103 0.062,-0.118 0.066,-0.116 0.063,-0.106 0.055,-0.090 0.047,-0.344 0.075,0.415-0.176,0.066-0.072,0.020-0.044,-0.009-0.022,-0.030-0.007,-0.425 0.265,0.403-0.258,0.145-0.100,-0.040 0.010,-0.071 0.027,-0.087 0.037,-0.090 0.038,-0.085 0.039,-0.077 0.035,-0.064-0.120,-0.053-0.061,-0.040-0.019,-0.032 0.007,-0.021 0.026,-0.014 0.034,0.009 0.303,0.060-0.332,0.033-0.021,0.015-0.005,0.001 0.003,-0.005 0.009,-0.012 0.012,-0.071 0.322,0.160-0.515,0.038-0.064,0.017-0.017,0.000 0.015,-0.008 0.034,-0.014 0.042,-0.016 0.043,-0.016 0.043,-0.149 0.408,0.002-0.011,0.170-0.685,0.013-0.172,-0.006-0.096,-0.006-0.226,-0.027-0.008,-0.032 0.081,-0.030 0.134,-0.030 0.157,-0.023 0.161,-0.022 0.151,-0.016 0.134,-0.012 0.113,-0.012 0.289,0.001-0.492,-0.005-0.109,-0.004-0.046,-0.001-0.005,-0.002 0.026,0.001 0.041,0.000 0.028,0.000 0.052,0.002 0.048,0.001 0.043,0.000 0.036,0.002 0.029,0.000 0.022,0.001 0.018,0.001 0.303,-0.045-0.713,-0.067-0.172,-0.076-0.063,-0.072 0.010,-0.102 0.009,-0.034 0.064,0.014 0.104,0.040 0.118,0.055 0.119,0.230 0.497,-0.406-0.510,-0.070 0.008,-0.003 0.041,0.040 0.059,0.063 0.066,0.075 0.067,0.073 0.059,0.012 0.062,0.200 0.195,-0.435-0.267,-0.068 0.013,-0.025 0.020,0.007 0.024,0.023 0.023,0.035 0.021,0.425 0.178,-0.643-0.394,-0.137-0.099,-0.082-0.036,-0.043 0.009,-0.013 0.035,0.005 0.050,0.615 0.280,0.191 0.102,-1.254-0.473,-0.153 0.002,0.004 0.036,0.107 0.056,0.164 0.061,0.186 0.064,0.190 0.059,0.177 0.051,0.154 0.044,0.515 0.163,-0.175-0.046,-0.746-0.132,-0.311 0.005,-0.268 0.017,1.252 0.158,-2.059-0.133,-0.256 0.029,-0.013 0.031,0.146 0.026,0.238 0.025,0.284 0.019,0.290 0.016,0.276 0.013,1.165 0.012,-0.809-0.002,-1.047 0.004,-0.102 0.004,0.073 0.003,0.177 0.002,0.238 0.000,0.256-0.000,0.253-0.001,0.753-0.004,0.256-0.002,-0.005 0.000,-1.191 0.004,-0.072-0.001,0.017-0.001,0.071 0.000,0.105-0.002,1.052-0.001,-1.128 0.001,0.024 0.000,0.077-0.001,0.106 0.000,0.118 0.000,0.116 0.000,0.770 0.000,-1.059-0.001,-0.087 0.001,0.020 0.000,0.086 0.000,0.120-0.001,0.135 0.001,0.130 0.000,0.121 0.000,0.584 0.000,-1.181 0.000,-0.318 0.000,-0.155 0.000,-0.044 0.000,0.029 0.000,1.477 0.000,-0.773 0.000,-1.033 0.000,0.014 0.000,0.137 0.000,0.203 0.000,0.225 0.000,0.222 0.000,0.200 0.000,0.924 0.000,-1.088 0.069,-0.102 0.040,-0.005 0.018,0.061 0.004,0.098-0.006,0.115-0.014,0.909-0.089,-0.865 0.081,0.093 0.001,0.130 0.005,0.144 0.007,0.144 0.009,0.135 0.007,0.070 0.024,0.076 0.007,0.044 0.004,0.022 0.002,0.005 0.003,-0.006-0.001,-0.009-0.001,-0.022 0.004,-0.024 0.004,-0.023 0.005,-0.022 0.005,-0.085 0.013,-0.026 0.014,0.009 0.014,0.031 0.014,0.040 0.011,0.044 0.011,0.043 0.007,0.229-0.218,-0.350 0.315,-0.072 0.067,-0.018 0.025,0.020-0.001,0.044-0.020,0.057-0.031,-0.189 0.217,-0.054 0.060,-0.007 0.005,0.022-0.029,0.037-0.046,0.043-0.054,0.430-0.459,-0.529 0.416,-0.056-0.025,0.014-0.042,0.059-0.052,0.081-0.054,0.090-0.049,0.091-0.046,0.082-0.037,0.062-0.016,0.070-0.024,0.053-0.016,0.040-0.011,0.026-0.006,0.017-0.003,0.010 0.001,0.004 0.001,0.001 0.002,-0.002 0.002,-0.003 0.002,-0.003 0.003,-0.003 0.001,-0.005 0.007,-0.001 0.041,-0.002 0.046,-0.001 0.048,-0.002 0.046,0.000 0.041,-0.001-0.198,0.000 0.472,0.000 0.081,-0.001 0.020,0.000-0.018,0.000-0.040,0.013-0.426,0.176 0.566,0.097 0.035,0.053-0.034,0.019-0.073,-0.003-0.094,-0.017-0.098,-0.270-0.456,0.001 0.007,0.319 0.723,-0.015 0.076,-0.040-0.005,-0.053-0.056,-0.054-0.080,-0.054-0.092,-0.046-0.090,-0.100-0.487,0.005 0.003,0.252 0.549,0.068-0.009,0.025-0.046,0.000-0.066,-0.019-0.071,-0.027-0.070,-0.260-0.321,0.451 0.452,0.122 0.065,0.069 0.013,0.030-0.022,0.003-0.044,-0.014-0.054,-0.579-0.386,0.622 0.496,-0.028 0.024,-0.054-0.011,-0.068-0.035,-0.502-0.462,0.457 0.544,-0.083-0.024,-0.072-0.048,-0.058-0.059,0.492 1.889</inkml:trace>
</inkml:ink>
</file>

<file path=ppt/ink/ink54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496.000 582.000,'0.016'0.003,"0.023"0.005,0.028 0.005,0.027 0.006,0.024 0.005,0.020 0.003,0.017 0.004,0.012 0.003,0.010 0.001,0.006 0.002,0.005 0.000,0.002 0.001,0.000 0.000,0.001 0.001,0.000-0.001,-0.001 0.000,-0.001 0.000,-0.001-0.001,-0.001 0.001,0.000-0.001,-0.001-0.000,0.000 0.000,0.000 0.001,-0.001-0.001,0.000 0.000,0.000 0.000,0.000 0.000,0.306-0.005,0.171-0.003,0.069-0.006,-0.002-0.005,-0.045-0.004,-0.068-0.004,0.380 0.130,0.296 0.111,0.063 0.034,-0.009 0.002,-0.077-0.023,-0.112-0.036,-0.123-0.041,-0.121-0.042,-0.568-0.096,0.480 0.036,0.043-0.023,0.038-0.018,0.030-0.016,-0.723-0.022,1.161 0.008,0.109-0.011,-0.029-0.006,-0.114-0.004,-0.162-0.002,-0.180-0.001,-0.178 0.001,0.135 0.000,0.088 0.002,0.011 0.001,-0.039 0.002,-0.068 0.000,-0.086 0.001,-0.477 0.002,-0.181 0.000,1.281 0.000,0.274 0.000,0.078 0.000,-0.054 0.001,-0.140 0.000,-0.187 0.001,0.500-0.001,0.102 0.000,-0.052 0.001,-0.145-0.001,-0.191 0.000,0.190-0.139,0.087-0.082,-0.053-0.037,-0.141-0.006,-0.188 0.014,-0.204 0.027,-0.203 0.034,-0.186 0.034,0.299 0.037,0.208 0.028,0.109 0.025,0.298-0.067,-0.085-0.025,-0.175-0.001,-0.217 0.012,-0.223 0.020,-0.209 0.022,0.138-0.061,0.007-0.023,-0.077 0.000,-0.120 0.017,-0.138 0.025,-0.136 0.027,-0.530 0.097,1.079-0.227,0.318-0.064,0.137-0.016,0.010 0.018,-1.346 0.250,1.346-0.298,-0.089-0.013,-0.158 0.010,-0.186 0.023,-0.192 0.031,-0.179 0.031,-0.158 0.030,-0.554 0.201,1.120-0.252,0.218-0.020,0.037 0.002,-0.080 0.016,-0.143 0.022,-0.174 0.026,-0.176 0.024,-0.157-0.031,-0.059-0.059,-0.052-0.032,-0.085 0.007,-0.084 0.027,-0.079 0.039,-0.069 0.042,-0.058 0.045,-0.041 0.017,-0.044 0.008,-0.033-0.003,-0.026-0.010,-0.017-0.014,-0.012-0.016,-0.007-0.015,0.015-0.033,0.011-0.007,0.016-0.005,0.015-0.001,-0.002 0.025,0.021-0.008,0.022-0.012,0.022-0.011,0.021-0.012,0.016-0.010,0.021-0.103,-0.029-0.024,-0.039 0.008,-0.043 0.027,-0.043 0.038,-0.038 0.041,-0.033 0.040,-0.027 0.037,-0.008 0.031,0.012-0.018,0.018-0.026,0.024-0.035,-0.053 0.143,0.073-0.263,-0.005-0.025,-0.010 0.004,-0.014 0.021,-0.016 0.032,-0.014 0.037,-0.015 0.037,-0.022 0.050,-0.004-0.096,0.001-0.300,-0.008-0.103,-0.004-0.058,-0.004-0.025,-0.003 0.628,-0.075-0.973,-0.044-0.043,-0.020 0.045,-0.002 0.099,0.009 0.125,0.015 0.134,0.018 0.130,0.020 0.115,0.017 0.101,-0.288-0.044,-1.186-1.004,-0.502-0.300,-0.186-0.060,0.028 0.100,0.161 0.189,0.232 0.234,0.260 0.244,0.257 0.229,0.237 0.205,0.845 0.542,-0.002-0.001,-0.007-0.001,-0.987-0.514,-0.123 0.016,-0.062 0.039,-0.017 0.053,0.015 0.060,0.035 0.059,1.055 0.334,-0.694-0.161,-0.107 0.006,-1.349-0.168,-0.118 0.057,0.081 0.066,0.198 0.065,0.247 0.059,0.258 0.050,1.455 0.093,-1.917-0.044,-0.247 0.025,0.006 0.020,0.169 0.013,0.259 0.009,0.300 0.005,0.302 0.003,0.282 0.001,-0.433-0.037,-0.269-0.059,-0.452-0.046,0.003-0.012,0.164 0.005,0.247 0.016,0.275 0.020,0.267 0.022,-0.396 0.022,-0.222 0.015,-0.013 0.013,0.119 0.009,0.197 0.008,0.232 0.006,0.236 0.004,0.223 0.002,0.792 0.000,-1.805-0.071,-0.546-0.042,-0.216-0.017,0.009-0.002,2.204 0.105,-2.295-0.094,0.125 0.015,0.244 0.017,0.302 0.018,0.048 0.090,0.178 0.056,0.247 0.030,0.273 0.012,0.270-0.001,0.248-0.010,0.215-0.013,0.148-0.003,0.155-0.005,0.111-0.003,0.076 0.001,0.047 0.002,0.025 0.002,0.011 0.002,0.000 0.002,-0.007 0.002,-0.009 0.002,0.108-0.066,-0.319 0.371,-0.096 0.154,-0.031 0.072,0.012 0.017,0.041-0.023,0.055-0.046,0.281-0.436,-0.835 1.207,-0.205 0.279,-0.052 0.065,0.048-0.068,0.102-0.147,0.127-0.179,0.131-0.186,0.499-0.705,0.137-0.193,-0.577 1.116,0.058 0.055,0.088-0.061,0.099-0.129,0.101-0.162,0.092-0.169,0.228-0.699,-0.205 0.778,0.018 0.086,0.008 0.058,0.020-0.066,0.018-0.102,0.016-0.114,0.011-0.113,0.010-0.104,0.007-0.089,0.037-0.025,0.014 0.036,0.015 0.017,0.007 0.063,0.018-0.047,0.016-0.062,0.012-0.068,0.012-0.067,0.007-0.060,0.006-0.052,0.004-0.043,0.003-0.034,0.001-0.027,-0.003-0.097,0.003 0.211,0.001 0.071,-0.001 0.044,-0.001 0.023,0.004-0.293,0.172 0.435,0.078 0.015,0.027-0.017,-0.005-0.041,-0.024-0.048,-0.036-0.053,0.275 0.077,0.168 0.024,0.085-0.021,-0.437-0.270,0.575 0.323,-0.024-0.036,-0.073-0.063,-0.098-0.072,-0.103-0.074,-0.099-0.067,-0.397-0.161,1.838 1.140</inkml:trace>
</inkml:ink>
</file>

<file path=ppt/ink/ink55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632.000 579.000,'0.017'0.008,"0.025"0.014,0.029 0.013,0.028 0.014,0.025 0.013,0.020 0.011,0.018 0.007,0.012 0.008,0.009 0.003,0.007 0.004,0.003 0.002,0.003 0.000,0.000 0.002,-0.000-0.001,0.000-0.001,-0.001 0.001,-0.001-0.001,-0.001 0.000,0.000-0.001,-0.002 0.000,0.001-0.001,0.001-0.014,0.092 0.020,0.116 0.025,-0.289-0.091,0.689 0.210,0.174 0.052,0.095 0.029,0.033 0.011,-0.009 0.000,-0.845-0.264,0.016-0.002,1.544 0.263,0.192-0.047,0.023-0.054,-0.083-0.051,-0.142-0.047,-1.450-0.111,1.948 0.074,0.245-0.010,0.031-0.001,-0.108 0.006,-0.190 0.009,-0.227 0.009,0.383 0.163,0.058 0.077,-0.099 0.020,-0.187-0.017,-0.230-0.039,-1.589-0.256,0.007-0.002,1.940 0.190,0.085-0.054,-0.043-0.047,-0.116-0.043,-1.816-0.084,2.768 0.045,0.248-0.027,-0.101-0.020,-0.299-0.014,-0.394-0.009,-0.416-0.004,0.683-0.002,0.271 0.000,-0.060 0.002,-0.260 0.000,-0.364 0.002,-0.396 0.002,-0.385 0.002,-1.087 0.002,1.145-0.037,0.233-0.057,1.031-0.040,0.350-0.009,-0.014 0.006,-0.237 0.016,-0.354 0.020,-0.397 0.021,-1.965 0.065,2.225-0.226,0.037-0.090,-0.177-0.046,-0.296-0.016,-0.346 0.008,-1.530 0.313,1.195-0.248,-0.200 0.043,-0.204 0.048,-0.192 0.048,-0.172 0.043,-0.146 0.038,-0.119 0.032,0.217-0.112,0.132-0.077,0.054-0.043,-0.002-0.022,-0.039-0.003,-0.061 0.008,0.151-0.095,-0.035-0.012,-0.089 0.019,-0.113 0.034,-0.121 0.044,-0.116 0.044,-0.102 0.042,-0.088 0.036,-0.068 0.031,-0.054 0.031,-0.018 0.016,-0.007 0.008,0.002 0.007,0.009 0.003,0.010 0.001,0.012 0.000,0.012-0.002,0.061-0.128,0.039-0.082,0.018-0.047,0.002-0.016,-0.009 0.002,-0.015 0.016,0.035-0.244,0.002-0.144,-0.020-0.069,0.009-0.286,-0.038-0.018,-0.039 0.072,-0.036 0.125,-0.029 0.145,-0.025 0.146,-0.019 0.134,-0.014 0.116,-0.009 0.095,-0.056 0.129,-0.005-0.023,-0.008 0.034,-0.019 0.066,0.182-0.533,0.066-0.190,0.044-0.142,0.028-0.100,0.062-0.389,-0.031-0.061,-0.304 1.200,0.255-1.319,-0.059 0.076,-0.058 0.158,-0.052 0.196,-0.046 0.206,-0.038 0.194,-0.030 0.175,-0.038 0.495,0.003-0.689,-0.031-0.058,-0.029 0.016,-0.023 0.058,-0.019 0.080,-0.014 0.088,-0.011 0.086,-0.007 0.077,0.076 0.288,-0.071-0.333,-0.004-0.016,-0.004 0.018,-0.004 0.038,-0.003 0.049,-0.003 0.051,-0.002 0.050,0.005 0.095,-0.208-0.212,-0.093-0.042,-0.066-0.017,-0.043 0.000,-0.024 0.011,-0.013 0.018,-0.402-0.129,-0.221-0.041,-0.103 0.010,-0.019 0.038,0.037 0.057,0.070 0.063,0.973 0.375,-1.297-0.604,-0.048-0.079,0.059-0.006,0.120 0.040,0.146 0.064,0.148 0.072,0.139 0.073,0.788 0.436,-1.108-0.430,-0.063 0.055,0.061 0.074,0.131 0.081,0.933 0.257,-0.026-0.003,-1.741-0.330,-0.277-0.012,-0.018 0.025,0.147 0.044,0.239 0.055,0.281 0.056,0.283 0.053,0.263 0.046,0.878 0.104,-0.205-0.018,-0.545-0.025,0.079 0.026,0.100 0.018,0.108 0.015,0.105 0.010,0.095 0.005,0.365-0.006,-0.605 0.011,-0.083 0.001,-0.008-0.001,0.039 0.000,0.066-0.002,0.386-0.007,0.143-0.002,-0.898 0.005,-0.106-0.001,0.001-0.001,0.069-0.002,0.109-0.001,0.128-0.001,0.277 0.026,0.377-0.010,-0.022 0.011,-1.321 0.313,-0.302 0.136,-0.162 0.073,-0.057 0.027,0.016-0.005,1.614-0.447,-1.903 0.600,0.065 0.017,0.186-0.035,0.249-0.067,0.271-0.081,0.264-0.085,0.241-0.081,0.210-0.073,0.172-0.062,0.534-0.203,-0.954 0.296,-0.159 0.042,-0.016 0.013,0.078-0.009,0.133-0.021,0.161-0.029,0.728-0.274,-0.643 0.360,0.075 0.046,0.098 0.008,0.107-0.013,0.106-0.029,0.099-0.038,0.270-0.319,-0.259 0.370,0.044-0.012,0.050-0.029,0.048-0.040,0.045-0.042,0.040-0.041,0.032-0.038,0.056-0.200,-0.107 0.338,-0.019 0.071,-0.001 0.036,0.010 0.010,0.016-0.007,0.019-0.016,0.016 0.308,0.020 0.122,0.018 0.011,0.013-0.059,0.013-0.095,0.008-0.114,0.006-0.113,0.004-0.106,0.003 0.103,0.002 0.017,0.000-0.027,0.000-0.048,-0.001-0.057,-0.001-0.059,0.000-0.061,-0.001-0.026,0.000-0.016,-0.001-0.009,-0.001-0.002,0.001-0.001,-0.001 0.003,0.048-0.001,0.073-0.006,0.085-0.008,0.084-0.009,0.078-0.009,-0.294-0.183,0.430 0.154,0.065-0.031,0.027-0.032,0.002-0.032,-0.015-0.028,1.459-0.015</inkml:trace>
</inkml:ink>
</file>

<file path=ppt/ink/ink56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316.000 609.000,'0.011'0.000,"0.016"0.000,0.018 0.000,0.018 0.000,0.016 0.000,0.013 0.000,0.011 0.000,0.008 0.000,0.006 0.000,0.003 0.000,0.003 0.000,0.002 0.000,0.000 0.000,0.000 0.000,-0.001 0.000,0.000 0.000,0.000 0.000,-0.002 0.000,0.001 0.000,-0.001 0.000,0.000 0.000,-0.001 0.000,0.001 0.000,-0.001 0.000,0.000 0.000,-0.000 0.000,0.000 0.000,0.000 0.000,0.000 0.000,0.001 0.000,-0.001 0.000,0.000 0.000,0.000 0.000,0.167 0.000,0.168 0.000,0.147 0.000,0.180 0.000,0.149 0.000,0.080 0.000,0.027 0.000,-0.784 0.000,1.299 0.000,0.140 0.000,0.038 0.000,-1.384 0.000,1.387 0.000,0.004 0.000,-0.047 0.000,-0.076 0.000,-1.271 0.000,1.641 0.000,0.030 0.000,-0.064 0.000,-0.118 0.000,-1.487 0.003,1.726 0.090,0.019 0.040,-0.109 0.014,-0.176-0.005,-0.205-0.013,-0.204-0.021,-1.113-0.085,1.865 0.150,0.288 0.019,0.044-0.002,-0.115-0.018,-1.896-0.140,1.892 0.113,0.179 0.026,0.042 0.035,-0.056 0.040,0.312 0.056,-0.213-0.008,-0.295-0.027,-0.329-0.035,-0.327-0.039,-0.304-0.040,-0.266-0.036,-0.225-0.031,-0.697-0.070,1.654 0.042,0.381-0.025,0.075-0.018,-0.112-0.012,0.135-0.008,-0.005-0.004,-0.116-0.002,-0.174 0.001,-0.194 0.000,-0.531 0.003,-0.627 0.004,1.134-0.003,0.011 0.001,-0.066 0.001,-0.110 0.001,-0.128 0.002,-0.134-0.001,-1.094 0.002,1.245 0.000,-0.001-0.001,-0.099 0.002,-0.156-0.001,-0.181 0.000,-0.185 0.000,-0.175 0.001,-0.155-0.001,-0.458 0.000,0.675 0.000,0.082 0.001,0.013-0.001,-0.031 0.000,-0.055 0.000,0.143 0.000,0.005 0.000,-0.052 0.000,-0.082 0.000,-0.093 0.000,-0.090 0.000,-0.516 0.000,0.655 0.000,0.039 0.000,-0.029 0.000,-0.070 0.000,-0.089 0.000,-0.093 0.000,-0.431 0.000,0.433 0.000,-0.040 0.000,-0.052 0.000,-0.057 0.000,-0.053 0.000,-0.047 0.000,0.376 0.000</inkml:trace>
</inkml:ink>
</file>

<file path=ppt/ink/ink57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496.000 600.000,'0.014'0.000,"0.020"0.000,0.023 0.000,0.022 0.000,0.020 0.000,0.016 0.000,0.014 0.000,0.009 0.000,0.007 0.000,0.005 0.000,0.002 0.000,0.002 0.000,0.001 0.000,-0.001 0.000,0.000 0.000,-0.001 0.000,0.000 0.000,-0.001 0.000,-0.001 0.000,-0.000 0.000,0.065 0.000,0.109 0.000,0.125 0.000,0.483 0.000,0.444 0.000,0.375 0.000,0.062 0.000,-0.066 0.000,-0.138 0.000,-0.173 0.000,-1.164 0.000,1.282 0.000,0.055 0.000,-0.034 0.000,-0.088 0.000,-0.118 0.000,-0.127 0.000,-0.986 0.000,1.998 0.000,0.530 0.000,0.208 0.000,-0.014 0.000,-0.155 0.000,-0.232 0.000,-0.187 0.000,0.154 0.000,0.022 0.000,0.734 0.000,-0.223 0.000,-0.350 0.000,-0.404 0.000,-0.406 0.000,-0.378 0.000,-0.330 0.000,-0.272 0.000,-0.773 0.000,0.783 0.000,-0.022 0.000,-0.075 0.000,-0.104 0.000,-0.116 0.000,-0.114 0.000,-0.105 0.000,-0.091 0.000,-0.076 0.000,-0.060 0.000,-0.034 0.003,-0.038 0.006,-0.024 0.004,-0.014 0.007,-0.006 0.004,-0.002 0.004,0.002 0.003,0.004 0.003,0.004 0.002,0.004 0.001,0.004 0.000,0.004 0.001,0.003 0.000,0.002 0.001,0.002-0.001,0.000 0.000,0.002-0.001,0.000 0.001,-0.001-0.001,0.001 0.001,0.000-0.001,-0.000 0.000,0.000 0.000,-0.001-0.000,0.001 0.000,-0.001 0.000,0.001 0.000,0.159-0.005,0.100-0.004,0.047-0.005,0.013-0.005,-0.011-0.005,0.180-0.003,0.063-0.004,0.001-0.002,-0.036-0.003,0.103 0.000,0.024-0.002,-0.034 0.000,-0.064 0.000,-0.079 0.000,-0.003 0.000,-0.046-0.000,-0.066 0.001,-0.073-0.001,-0.072 0.000,-0.063 0.001,-0.053 0.000,-0.044 0.000,-0.033 0.000,-0.023 0.000,-0.016 0.000,-0.010 0.000,0.121 0.000</inkml:trace>
</inkml:ink>
</file>

<file path=ppt/ink/ink58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666.000 599.000,'0.019'0.000,"0.029"0.000,0.033 0.000,0.032 0.000,0.030 0.000,0.025 0.000,0.020 0.000,0.017 0.000,0.011 0.000,0.009 0.000,0.004 0.000,0.004 0.000,0.001 0.000,0.000 0.000,0.000 0.000,-0.000 0.000,-0.002 0.000,-0.001 0.000,-0.001 0.000,0.000 0.000,-0.002 0.000,0.001 0.000,-0.175 0.000,0.517 0.000,0.230 0.000,0.164 0.000,0.109 0.000,0.066 0.000,0.033 0.000,0.009 0.000,0.661 0.000,0.678 0.000,0.569 0.000,0.854 0.000,0.037 0.000,-0.183 0.000,-0.311 0.000,-0.370 0.000,-0.380 0.000,-2.192 0.000,0.015 0.000,0.026 0.000,2.766 0.000,0.235 0.000,0.001 0.000,-0.157 0.000,-2.696 0.000,3.081 0.000,-0.087 0.000,-0.291 0.000,-0.404 0.000,-0.449 0.000,-0.444 0.000,-0.414 0.000,-0.361 0.000,0.238-0.074,0.050-0.041,-0.054-0.019,-0.115-0.001,-0.607 0.057,0.403-0.031,-0.112 0.014,-0.135 0.015,-0.142 0.016,-0.138 0.013,2.013-0.014</inkml:trace>
</inkml:ink>
</file>

<file path=ppt/ink/ink59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930.000 817.000,'2.000'0.000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1110.000 870.000,'0.020'0.005,"0.032"0.008,0.034 0.008,0.034 0.009,0.031 0.008,0.025 0.006,0.022 0.006,0.016 0.003,0.012 0.004,0.007 0.001,0.005 0.002,0.004 0.000,0.000 0.000,-0.000 0.001,0.000 0.000,-0.001-0.001,-0.001 0.000,-0.002-0.007,0.005-0.007,0.008-0.008,0.007-0.009,0.007-0.007,0.005-0.007,0.006-0.005,0.080 0.081,0.026 0.041,-0.005 0.016,-0.025-0.005,-0.035-0.014,-0.037-0.020,-0.037-0.021,-0.031-0.021,-0.027-0.020,-0.011-0.014,-0.005-0.011,0.000-0.010,0.002-0.006,0.003-0.005,0.005-0.003,0.004-0.001,0.005-0.002,0.003 0.001,-0.002 0.000,0.017 0.000,0.021 0.001,0.021 0.001,0.018 0.000,0.018-0.000,0.040 0.001,-0.007 0.001,-0.014-0.001,-0.017 0.001,-0.018 0.000,-0.214 0.000,0.375-0.002,0.040-0.004,-0.020-0.004,-0.051-0.004,-0.067-0.003,-0.070-0.003,-0.065-0.002,-0.058-0.002,-0.047-0.002,-0.036 0.000,-0.026-0.001,-0.020 0.001,-0.012-0.002,-0.006 0.001,-0.004-0.000,-0.001 0.000,0.000 0.001,0.003-0.001,0.001 0.000,0.003 0.001,0.001-0.001,0.002 0.001,0.002 0.000,0.000-0.001,0.002 0.001,-0.001 0.000,0.001-0.001,0.001 0.001,-0.001 0.000,0.000 0.000,0.001-0.001,-0.001 0.001,0.000 0.000,0.001-0.001,-0.001 0.001,0.000 0.000,0.000-0.001,0.000 0.001,0.000-0.010,0.000-0.019,0.000-0.021,0.000-0.022,0.000-0.020,0.000-0.018,0.000-0.014,0.000-0.012,0.000-0.009,0.000-0.007,0.000-0.004,0.000-1.546</inkml:trace>
</inkml:ink>
</file>

<file path=ppt/ink/ink60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1035.000 815.000,'2.000'0.000</inkml:trace>
</inkml:ink>
</file>

<file path=ppt/ink/ink61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744.000 701.000,'2.000'0.000</inkml:trace>
</inkml:ink>
</file>

<file path=ppt/ink/ink62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837.000 712.000,'2.000'0.000</inkml:trace>
</inkml:ink>
</file>

<file path=ppt/ink/ink63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894.000 750.000,'2.000'0.000</inkml:trace>
</inkml:ink>
</file>

<file path=ppt/ink/ink64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1437.000 651.000,'0.012'0.000,"0.020"0.000,0.020 0.000,0.021 0.000,0.019 0.000,0.016 0.000,0.012 0.000,0.010 0.000,0.007 0.000,0.005 0.000,0.003 0.000,0.002 0.000,0.000 0.000,0.000 0.000,0.000 0.000,-0.001 0.000,0.000 0.000,-0.001 0.000,-0.001 0.000,0.000 0.000,0.000 0.000,-0.001 0.000,0.000 0.000,0.000 0.000,0.000 0.000,0.000 0.000,-0.001 0.000,0.001 0.000,-0.012 0.000,0.032 0.000,0.042 0.000,0.043 0.000,-0.183 0.000,0.395 0.000,0.096 0.000,0.048 0.000,0.344 0.000,0.093 0.000,-0.017 0.000,-0.081 0.000,-0.115 0.000,-0.127 0.000,-0.363 0.024,0.679 0.115,0.180 0.056,0.087 0.028,0.020 0.007,0.251 0.043,-0.130-0.029,-0.166-0.037,-0.176-0.041,-0.165-0.038,-0.149-0.035,-0.123-0.029,-0.099-0.022,-0.163-0.025,-0.236-0.011,0.032-0.002,1.397 0.008,0.472-0.009,0.267-0.005,-1.815 0.001,2.670-0.007,0.066-0.002,-0.187 0.000,-0.325 0.000,-0.380 0.002,-1.124 0.004,0.480-0.002,-0.211 0.002,-0.202 0.001,-0.186-0.000,-0.161 0.001,-0.135 0.001,-0.617 0.004,1.141 0.073,0.252 0.037,0.126 0.016,0.034 0.001,-0.028-0.007,0.164-0.010,-0.059-0.017,-0.155-0.019,-0.203-0.017,-0.890-0.038,0.294 0.005,0.550 0.004,-0.106-0.011,-0.150-0.009,-0.167-0.005,-0.165-0.006,-0.665 0.000,0.636-0.002,-0.001-0.001,-0.038-0.001,-0.060-0.001,-0.071 0.001,-0.203-0.025,0.028-0.020,0.585-0.087,0.056-0.016,-0.050 0.003,-0.107 0.014,-0.136 0.021,-0.138 0.023,-0.131 0.021,0.261 0.025,0.214 0.011,0.121 0.011,0.436-0.076,0.053-0.037,-0.090-0.010,-0.168 0.004,-0.205 0.016,-0.208 0.019,0.115-0.106,0.122-0.080,0.033-0.048,-0.029-0.024,-0.069-0.005,0.111-0.037,-0.111 0.033,-0.139 0.040,-0.145 0.042,-0.138 0.040,-0.122 0.035,-0.102 0.029,-0.082 0.023,-0.141 0.054,0.241-0.131,0.012-0.026,-0.016-0.011,-0.032-0.001,-0.041 0.006,-0.168 0.097,0.141-0.142,-0.027-0.022,-0.042-0.009,-0.049 0.002,-0.013-0.193,-0.043-0.039,-0.031 0.025,-0.022 0.065,-0.016 0.081,-0.008 0.086,-0.006 0.079,-0.106 0.196,-0.000-0.007,0.078-0.372,-0.017-0.087,-0.016-0.036,-0.016 0.000,-0.013 0.017,-0.012 0.059,-0.010 0.066,-0.007 0.069,-0.006 0.062,-0.004 0.054,-0.002 0.046,-0.001 0.035,-0.001 0.028,0.000 0.019,0.000 0.013,0.000 0.008,0.004 0.049,-0.081-0.663,-0.043-0.333,-0.017-0.169,0.000-0.051,0.012 0.025,0.017 0.073,0.088 0.924,-0.156-0.951,-0.019 0.074,0.004 0.123,0.018 0.147,0.026 0.148,0.028 0.136,0.028 0.119,0.025 0.099,-0.104-0.046,-0.063-0.050,-0.026-0.029,-0.030-0.049,0.023 0.026,0.035 0.040,0.041 0.045,0.041 0.047,0.037 0.043,-0.039-0.092,-0.046-0.078,-0.027-0.019,-0.019 0.006,-0.013 0.024,0.208 0.368,-0.083-0.103,-0.314-0.315,-0.064-0.026,-0.010 0.003,0.026 0.023,0.048 0.034,0.241 0.277,-0.373-0.239,-0.009 0.056,0.025 0.051,0.045 0.043,0.056 0.038,0.057 0.029,0.325 0.172,-0.258-0.182,-0.047-0.063,-0.255-0.232,-0.005-0.022,0.029 0.020,0.051 0.046,0.060 0.059,0.059 0.060,0.056 0.058,0.048 0.052,0.040 0.043,-0.041 0.027,0.246 0.133,-0.027 0.001,-0.882-0.151,-0.315 0.009,-0.190 0.017,-0.089 0.019,-0.641 0.001,-0.021 0.033,0.152 0.028,0.247 0.027,0.290 0.020,0.292 0.016,0.021-0.039,-0.102-0.029,-0.026-0.013,0.030-0.005,-0.439-0.101,0.039-0.030,0.138-0.000,0.190 0.021,0.207 0.030,0.200 0.034,0.182 0.034,0.153 0.032,0.124 0.026,-0.734-0.037,-0.542-0.023,-0.336-0.009,-0.176 0.003,-0.057 0.010,1.886 0.097,-0.011 0.000,-2.018-0.070,-0.093 0.015,0.010 0.014,0.804 0.028,-1.214 0.006,0.229 0.043,0.312 0.042,0.338 0.040,0.329 0.035,0.299 0.029,0.255 0.024,0.209 0.019,0.164 0.012,0.734-0.171,-1.270 0.242,-0.293 0.021,-0.123-0.012,-0.010-0.030,0.065-0.040,1.451-0.178,-1.826 0.221,-0.033-0.003,0.126-0.022,0.215-0.034,0.253-0.038,0.254-0.038,0.235-0.033,0.920-0.079,-1.370 0.146,-0.217 0.053,-0.049 0.035,0.059 0.022,1.454-0.222,-1.315 0.280,0.145 0.030,0.204 0.002,0.226-0.016,0.224-0.026,0.206-0.033,0.180-0.031,0.149-0.031,0.174-0.143,-0.470 0.120,-0.137-0.018,-0.072-0.008,-0.024-0.003,0.007-0.001,0.539-0.099,-0.175 0.079,-0.421 0.222,0.036 0.026,0.078-0.018,0.099-0.044,0.100-0.056,0.477-0.231,-0.001 0.004,-0.006 0.004,-0.552 0.311,-0.024 0.017,0.025-0.016,0.057-0.040,0.072-0.048,0.075-0.053,0.074-0.051,0.067-0.045,0.252-0.105,-0.347 0.224,-0.060 0.064,-0.033 0.034,-0.015 0.011,-0.001-0.002,0.413-0.285,-0.501 0.359,0.010-0.010,0.041-0.041,0.056-0.054,0.062-0.061,0.061-0.060,0.307-0.166,-0.403 0.315,-0.057 0.086,-0.004 0.041,0.033 0.007,0.054-0.018,0.065-0.031,0.304-0.348,-0.468 0.458,-0.079 0.029,-0.028-0.013,0.009-0.037,0.031-0.051,0.042-0.057,0.048-0.057,-0.111 0.165,-0.036 0.060,0.006-0.005,0.032-0.047,0.046-0.069,0.052-0.080,0.053-0.080,0.031-0.048,0.092-0.063,0.089-0.048,0.077-0.034,0.066-0.022,0.050-0.012,0.038-0.007,0.026-0.001,0.018 0.000,0.010 0.003,0.006 0.004,0.001 0.003,0.000 0.004,-0.003 0.002,-0.002 0.002,-0.003 0.003,-0.002 0.000,-0.003 0.002,-0.001-0.000,-0.002 0.001,0.040-0.008,0.064 0.013,0.075 0.014,0.078 0.014,0.074 0.014,0.042 0.043,-0.010 0.045,-0.290-0.188,0.347 0.203,0.001-0.014,-0.023-0.028,-0.039-0.032,-0.044-0.036,-0.044-0.031,-0.042-0.030,-0.036-0.025,-0.030-0.019,-0.025-0.016,0.195-0.068</inkml:trace>
</inkml:ink>
</file>

<file path=ppt/ink/ink65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1767.000 608.000,'-0.017'-0.006,"-0.025"-0.008,-0.030-0.010,-0.028-0.009,-0.026-0.009,-0.022-0.007,-0.019-0.007,-0.013-0.004,-0.010-0.003,-0.008-0.003,-0.004-0.002,-0.003 0.000,-0.001-0.001,0.000 0.001,-0.000-0.001,-0.249 0.008,-0.155 0.008,-0.079 0.009,-0.028 0.010,0.009 0.008,-0.157-0.050,-0.238-0.032,-1.011-0.047,-0.364 0.000,-0.087 0.014,0.086 0.021,0.184 0.023,0.227 0.023,-0.835 0.014,-0.479 0.001,-0.093-0.006,0.159-0.007,0.309-0.009,0.383-0.008,0.400-0.009,0.385-0.007,-0.651-0.064,-0.303-0.031,-0.024-0.007,0.161 0.010,0.270 0.021,0.320 0.025,0.333 0.026,1.364 0.101,-1.609-0.066,-0.075 0.022,0.049 0.018,0.131 0.016,0.173 0.013,0.193 0.009,1.174 0.010,-2.219-0.000,-0.376 0.005,-0.097 0.003,2.450-0.005,-2.407 0.007,0.050-0.001,0.192 0.000,0.275-0.001,0.305-0.001,0.307 0.000,0.285-0.002,0.250 0.000,1.050-0.003,-0.270 0.001,-0.043 0.000,-0.932 0.000,-0.111 0.000,-0.036-0.001,0.014 0.000,1.273 0.000,-1.817 0.000,0.010 0.000,0.163 0.000,0.245-0.001,0.531 0.001,0.121 0.000,0.122 0.000,-0.121-0.001,0.196 0.001,0.170 0.000,0.140 0.000,0.110 0.000,0.081 0.000,-0.232 0.000,-0.127 0.000,-0.039 0.000,0.020 0.000,0.055 0.000,0.074 0.000,0.077 0.000,0.077 0.000,-0.041 0.000,-0.072 0.000,-0.032 0.000,-0.083 0.012,0.067 0.020,0.093 0.021,0.102 0.024,0.102 0.020,0.092 0.019,-0.105 0.097,-0.026 0.037,0.012 0.000,0.033-0.020,0.046-0.032,0.048-0.036,0.045-0.037,0.041-0.032,0.033-0.029,0.026-0.021,0.021-0.019,0.007 0.013,-0.023 0.032,-0.034 0.044,-0.036 0.045,-0.037 0.047,-0.032 0.050,0.012 0.012,0.027-0.002,0.035-0.009,0.036-0.016,0.034-0.015,0.033-0.018,0.075-0.160,-0.121 0.402,-0.021 0.118,-0.001 0.050,0.012 0.004,0.020-0.028,0.022-0.043,0.022-0.050,0.020-0.052,-0.037 0.103,-0.026 0.103,-0.028 0.140,0.003-0.020,0.016-0.064,0.019-0.084,0.022-0.093,0.021-0.090,0.019-0.081,0.017-0.070,0.021-0.091,-0.002 0.219,0.009 0.027,0.007-0.003,0.005-0.022,0.002-0.030,-0.002-0.315,0.188 0.582,0.141 0.166,0.053 0.028,0.015-0.014,-0.020-0.059,-0.037-0.081,-0.049-0.093,-0.052-0.092,-0.051-0.085,0.105 0.225,0.041 0.098,0.002 0.015,-0.023-0.035,-0.039-0.070,-0.045-0.082,-0.045-0.088,-0.043-0.082,-0.103-0.310,0.337 0.643,0.164 0.260,0.324 0.639,0.028 0.082,-0.055-0.081,-0.103-0.173,-0.123-0.216,-0.127-0.227,-0.117-0.213,-0.104-0.190,-0.213-0.506,0.266 0.512,0.037-0.007,0.011-0.048,-0.005-0.070,-0.018-0.080,-0.022-0.083,-0.065-0.111,-0.004-0.049,0.003-0.042,-0.188-0.108,0.298 0.083,0.004-0.026,-0.023-0.014,-0.038-0.004,-0.047 0.003,-0.048 0.006,-0.046 0.009,-0.127-0.071,0.325 0.206,0.115 0.073,0.064 0.027,0.028-0.004,0.002-0.025,-0.015-0.037,-0.438-0.206,0.549 0.160,0.074-0.022,0.046-0.015,0.021-0.012,0.005-0.007,-0.005-0.004,-0.630-0.117,0.960 0.164,0.201 0.018,0.099-0.002,0.028-0.014,-1.133-0.158,1.489 0.156,0.118-0.002,0.030 0.002,-0.027 0.005,0.026-0.001,-0.110-0.023,-0.120-0.027,-0.119-0.028,-0.110-0.029,-0.096-0.024,-0.852-0.047,1.039 0.017,0.117-0.015,0.012-0.011,-0.056-0.008,-0.597-0.006,0.041-0.002,-0.349 0.000,1.423-0.006,-0.041-0.002,-0.151 0.000,-0.904 0.003,0.615-0.002,-0.170 0.001,-0.192 0.000,-0.195 0.002,-0.179 0.001,0.015 0.001,-0.032 0.000,-0.077 0.001,-0.102 0.000,-0.110 0.001,-0.108 0.000,-0.100 0.000,-0.360-0.009,0.620-0.257,0.115-0.142,0.051-0.079,0.002-0.033,-0.011-0.004,-0.085 0.053,-0.099 0.072,-0.099 0.077,-0.093 0.073,-0.080 0.066,-0.066 0.056,-0.052 0.046,-0.039 0.033,0.208-0.308,0.109-0.181,0.038-0.087,-0.009-0.020,-0.040 0.023,-0.068 0.008,-0.048 0.037,-0.047 0.064,-0.040 0.080,-0.034 0.028,-0.066 0.038,-0.065 0.020,-0.056 0.008,-0.048 0.000,-0.027 0.031,-0.009 0.022,0.000 0.025,0.007 0.025,0.009 0.022,0.012 0.021,0.010 0.016,0.007 0.008,0.003 0.006,-0.001 0.001,-0.002 0.000,-0.001-0.002,-0.004-0.003,-0.003-0.003,-0.002-0.003,-0.003-0.002,-0.001-0.003,-0.002-0.001,-0.046 0.087,0.107-0.279,0.022-0.147,0.002-0.127,-0.015 0.185,0.116-0.224,0.029-0.051,0.007-0.033,0.074-0.209,-0.041 0.072,-0.052 0.104,-0.057 0.116,-0.054 0.116,-0.048 0.107,-0.042 0.090,-0.031-0.196,-0.029-0.071,-0.019 0.000,-0.015 0.043,-0.008 0.066,-0.004 0.073,-0.002 0.071,0.010 0.311,0.012-0.463,0.036-0.075,0.038-0.036,0.040-0.007,-0.005 0.097,-0.002 0.034,-0.010 0.038,-0.012 0.038,-0.016 0.037,-0.015 0.033,-0.015 0.027,-0.039 0.277,0.024-0.298,-0.010-0.006,-0.009 0.009,-0.005 0.019,-0.005 0.025,-0.003 0.026,-0.003-0.019,-0.002 0.027,-0.001 0.023,0.000 0.017,0.001 0.013,0.000 0.010,0.001 0.006,0.001 0.004,0.000 0.001,0.001 0.008,0.001 0.005,-0.001 0.005,0.001 0.004,0.000 0.004,0.000 0.003,0.000 0.002,0.000 0.003,0.001 0.000,-0.001 0.002,0.000 0.000,-0.147-0.159,-0.084-0.120,-0.057-0.108,0.000-0.029,0.022 0.006,0.032 0.042,0.029 0.053,0.028 0.059,0.023 0.057,0.021 0.051,0.016 0.045,0.012 0.035,0.008 0.028,0.007 0.020,0.002 0.015,0.003 0.008,-0.121-0.184,-0.071-0.120,-0.027-0.059,0.002-0.016,0.023 0.013,-0.648-1.545</inkml:trace>
</inkml:ink>
</file>

<file path=ppt/ink/ink66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1279.000 508.000,'0.011'0.000,"0.015"0.000,0.019 0.000,0.017 0.000,0.016 0.000,0.014 0.000,0.009 0.000,0.009 0.000,0.006 0.000,0.003 0.000,0.003 0.000,0.001 0.000,0.001 0.000,-0.001 0.000,0.001 0.000,-0.001 0.000,-0.001 0.000,-0.001 0.000,0.001 0.000,-0.002 0.000,0.001 0.000,-0.001 0.000,0.000 0.000,-0.000 0.000,0.000 0.000,0.099 0.000,0.155 0.000,0.177 0.000,0.458 0.000,0.310 0.000,0.155 0.000,0.048 0.000,-0.029 0.000,-0.076 0.000,-0.797 0.000,1.272 0.000,0.071 0.000,-0.036 0.000,0.155 0.000,-0.042 0.000,-0.170 0.000,-0.235 0.000,-0.257 0.000,-0.250 0.000,-0.223 0.000,-0.732 0.000,0.008 0.000,0.983 0.000,0.127 0.000,0.018 0.000,-0.055 0.000,-0.101 0.000,-0.120 0.000,-0.817 0.000,0.010 0.000,0.299 0.000,1.278 0.000,0.112 0.000,-0.077 0.000,-0.188 0.000,-0.240 0.000,-0.252 0.000,-0.070 0.000,-0.011 0.000,-0.064 0.000,-0.097 0.000,-0.114 0.000,-0.115 0.000,1.028 0.000</inkml:trace>
</inkml:ink>
</file>

<file path=ppt/ink/ink67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1368.000 507.000,'0.010'0.000,"0.015"0.000,0.017 0.000,0.016 0.000,0.015 0.000,0.012 0.000,0.010 0.000,0.007 0.000,0.005 0.000,0.004 0.000,0.002 0.000,0.001 0.000,0.000 0.000,0.001 0.000,-0.001 0.000,-0.001 0.000,0.000 0.000,0.000 0.000,-0.001 0.000,-0.000 0.000,0.000 0.000,-0.001 0.000,-0.000 0.000,0.000 0.000,0.000 0.000,0.000 0.000,-0.000 0.000,0.059-0.047,0.159-0.053,0.112-0.023,0.095-0.006,0.076 0.004,-0.317 0.063,0.630-0.142,0.066-0.016,-0.020 0.007,-0.071 0.019,-0.100 0.027,-0.111 0.029,0.495 0.025,0.261 0.029,0.123 0.026,-1.270 0.047,1.405-0.023,-0.062 0.014,-0.155 0.012,-0.201 0.007,-0.211 0.005,-0.200 0.002,-0.175 0.002,-0.146-0.001,0.373-0.001,0.211 0.000,0.066-0.002,-0.033 0.000,-0.091-0.001,-0.857-0.003,1.046 0.002,0.038-0.001,-0.044 0.000,-0.090 0.000,-0.115-0.001,-0.843 0.000,1.212 0.000,0.034-0.001,-0.098 0.001,-0.170 0.000,-0.198 0.000,-0.196 0.000,-0.179-0.001,-0.152 0.001,-0.378 0.000,0.466-0.012,0.061-0.021,0.003-0.023,-0.037-0.026,-0.061-0.023,0.004-0.033,-0.106 0.009,-0.100 0.020,-0.086 0.025,-0.069 0.025,-0.054 0.024,-0.039 0.020,-0.027 0.016,-0.018 0.013,-0.009 0.010,-0.005 0.005,-0.001 0.005,0.001 0.002,0.004 0.001,0.002 0.001,0.003-0.001,0.004-0.001,0.001-0.001,0.003 0.000,0.001-0.001,0.002 0.000,-0.000-0.001,0.000 0.000,0.001-0.001,0.000 0.001,0.000-0.001,-0.001 0.000,0.001 0.000,0.000 0.000,-0.001 0.000,0.001 0.000,1.077 0.078</inkml:trace>
</inkml:ink>
</file>

<file path=ppt/ink/ink68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1346.000 478.000,'0.000'-0.022,"0.000"-0.032,0.000-0.038,0.000-0.035,0.000-0.034,0.000-0.027,0.000-0.022,0.000-0.018,0.000-0.011,0.000-0.009,0.000-0.006,0.000-0.002,0.000 0.007,0.000-0.018,0.000-0.023,0.000-0.021,0.000-0.021,0.000 0.254,0.000-0.685,0.000-0.207,0.000-0.102,0.000-0.203,0.000-0.154,0.000-0.066,0.000-0.006,0.000 1.194,0.000-1.715,0.000-0.197,0.000 0.001,0.000 0.127,0.000 0.197,0.000 0.231,0.000 1.332,0.000-1.787,0.000-0.089,0.000 0.090,0.000 0.196,0.000 0.243,0.000 0.254,0.000 0.240,0.000 0.954,0.000-1.163,0.000-0.012,0.000 0.081,0.000 0.133,0.000 0.155,0.000 0.153,0.000 0.717,0.007-0.702,0.012 0.128,0.012 0.170,0.013 0.179,0.010 0.169,0.010 0.148,0.007 0.122,0.005 0.096,0.004 0.070,0.003 0.049,0.002 0.034,0.001 0.018,-0.001 0.010,0.001 0.003,0.000-0.002,-0.001-0.004,0.000-0.005,-0.001-0.005,0.001-0.006,-0.002-0.003,0.001-0.005,0.000-0.002,-0.001-0.002,0.000-0.001,0.016 0.005,0.021 0.012,0.026 0.012,0.024 0.012,0.022 0.011,0.019 0.009,0.014 0.008,0.011 0.006,0.149 0.176,0.088 0.144,0.032 0.098,-0.004 0.063,-0.026 0.036,-0.289-0.528,-0.087-0.174,0.613 0.995,0.079 0.091,0.012 0.022,-0.033-0.027,-0.056-0.051,-0.067-0.064,-0.526-0.935,0.005 0.003,0.627 0.960,0.035-0.003,-0.023-0.065,-0.059-0.097,-0.077-0.114,-0.084-0.113,-0.330-0.481,0.354 0.504,0.004-0.010,-0.024-0.060,-0.044-0.091,-0.050-0.104,-0.053-0.105,0.063 0.157,-0.036 0.048,-0.071-0.068,-0.046-0.059,-0.042-0.078,-0.039-0.083,-0.032-0.079,-0.026-0.072,-0.020-0.061,-0.015-0.050,-0.064 0.028,0.039 0.211,0.002 0.082,0.008 0.039,0.009 0.008,0.012-0.013,0.006 0.006,-0.031-0.078,-0.039-0.085,-0.041-0.081,-0.038-0.074,-0.033-0.060,-0.028-0.050,-0.020-0.036,-0.017-0.028,-0.011-0.017,-0.008-0.011,-0.004-0.006,-0.002-0.003,-0.001 0.001,0.001 0.001,0.001 0.003,0.000 0.002,0.002 0.002,0.001 0.003,0.001 0.002,0.001 0.001,0.001 0.001,0.000 0.001,0.001 0.001,-0.001 0.000,0.001 0.001,0.000-0.001,0.000 0.000,0.000 0.001,0.000-0.001,0.000 0.000,0.000 0.000,0.000 0.000,0.000-0.000,-0.001 0.000,0.003-0.031,-0.024-0.063,-0.028-0.075,0.120 0.173,-0.447-0.350,-0.154-0.061,-0.078-0.020,-0.023 0.012,0.014 0.029,0.590 0.357,-0.005-0.007,-0.017-0.006,-0.766-0.408,-0.183-0.088,-0.109-0.066,0.913 0.492,-1.506-0.868,0.071 0.017,0.177 0.090,0.223 0.126,0.233 0.136,0.218 0.132,0.188 0.115,0.154 0.096,0.450 0.266,-0.002-0.003,-0.412-0.294,0.009-0.013,0.031 0.017,0.039 0.035,0.046 0.045,0.044 0.048,0.020-0.010,0.038-0.026,0.031-0.043,0.024-0.050,0.018-0.052,0.018-0.010,0.019 0.019,0.018 0.035,0.014 0.041,0.012 0.044,0.010 0.039,0.006 0.035,0.005 0.030,0.003 0.022,0.011 0.020,0.024 0.026,0.026 0.025,0.025 0.020,0.023 0.015,0.017 0.012,0.016 0.008,0.010 0.006,0.008 0.003,0.005 0.002,0.002 0.000,0.003 0.001,-0.001-0.002,0.001 0.000,-0.001-0.001,-0.001-0.001,0.000 0.000,-0.002-0.001,0.000-0.001,0.000 0.000,-0.001-0.000,0.000 0.000,-0.000 0.000,-0.001-0.001,0.001 0.001,-0.001-0.000,0.000-0.001,0.001 0.001,-0.001 0.000,0.001-0.000,-0.001-0.001,0.001 0.001,-0.001 0.000,0.001 0.000,-0.001-0.000,0.001-0.001,-0.001 0.001,0.001 0.000,-0.001 0.000,0.001-0.000,0.000-0.001,-0.001 0.001,0.001 0.000,-0.001 0.000,0.001 0.000,-0.001 0.000,0.001-0.001,-0.001 0.001,0.001-0.000,0.000 0.000,-0.001 0.000,0.001-0.001,-0.001 0.001,0.001-0.000,-0.001 0.000,0.025 0.005,0.061 0.001,0.075 0.002,0.081 0.002,-0.101 0.004,0.552-0.002,0.188 0.001,0.108 0.001,0.167 0.002,-0.046 0.000,-0.091 0.002,-0.115 0.000,-0.118 0.000,-0.111 0.001,-0.098-0.001,-0.082 0.001,-0.306-0.001,-0.107 0.000,0.038-0.006,1.751-0.180,0.482-0.079,0.122-0.028,-0.055-0.002,-0.307 0.032,-0.378 0.043,-0.386 0.045,-0.357 0.043,-0.307 0.038,-0.250 0.031,-0.193 0.024,-0.140 0.019,-0.097 0.013,-0.062 0.008,-0.036 0.005,-0.015 0.002,-0.003 0.001,0.004 0.000,0.011-0.002,0.010 0.000,0.013-0.002,0.009-0.001,0.010-0.002,0.007 0.000,0.005-0.001,0.005 0.000,0.002-0.001,0.002 0.000,0.001 0.000,-0.000-0.001,0.000 0.001,0.000 0.000,0.000 0.000,0.000-0.001,-0.001 0.001,0.000 0.000,-0.001 0.000,0.001 0.000,-0.001 0.000,0.000 0.000,0.000 0.000,0.000 0.000,0.000 0.000,0.000 0.000,0.000 0.000,0.000 0.000,-0.001 0.000,0.001 0.000,0.000 0.000,0.000 0.000,0.000 0.000,0.000 0.000,0.001 0.000,-0.048 0.030,-0.069 0.044,-0.079 0.051,-0.077 0.049,-0.067 0.044,-0.058 0.036,0.228-0.150,-0.336 0.265,-0.041 0.052,-0.010 0.025,0.011 0.007,0.023-0.007,0.028-0.013,0.293-0.265,0.078-0.072,-0.583 0.584,-0.191 0.218,-0.137 0.170,-0.096 0.128,0.515-0.545,-1.330 1.503,-0.133 0.168,0.043-0.041,0.152-0.171,0.206-0.237,0.226-0.264,0.220-0.257,0.969-1.081,-1.176 1.341,-0.001 0.008,0.095-0.105,0.147-0.169,0.264-0.306,0.111-0.133,0.099-0.121,0.086-0.104,0.070-0.088,-1.054 1.028</inkml:trace>
</inkml:ink>
</file>

<file path=ppt/ink/ink69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1248.000 580.000,'2.000'0.000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939.000 951.000,'2.000'0.000</inkml:trace>
</inkml:ink>
</file>

<file path=ppt/ink/ink70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116.000 309.000,'0.015'0.030,"0.024"0.047,0.025 0.052,0.026 0.051,0.023 0.047,0.020 0.038,0.015 0.032,0.013 0.024,0.008 0.017,0.006 0.012,0.004 0.007,0.002 0.005,0.000 0.002,0.001 0.000,0.000-0.001,-0.001-0.002,-0.001-0.001,-0.142-0.289,0.339 0.482,0.118 0.126,0.074 0.084,0.041 0.052,-0.492-0.655,0.553 0.775,0.015 0.019,-0.016-0.044,-0.037-0.080,-0.046-0.099,-0.049-0.100,-0.047-0.096,-0.041-0.083,-0.035-0.072,-0.330-0.288,0.957 1.678,0.284 0.665,0.083 0.244,-0.046-0.032,-0.118-0.196,-0.155-0.277,-0.892-1.782,0.008 0.013,0.951 1.984,0.045 0.166,-0.039-0.023,-0.089-0.147,-0.120-0.217,0.042 0.784,-0.147 0.063,-0.166-0.186,-0.160-0.320,-0.143-0.371,-0.121-0.372,-0.212-1.445,0.216 1.504,0.021 0.209,-0.004 0.080,-0.020-0.012,0.106 0.758,-0.005-0.035,-0.035-0.229,-0.049-0.324,-0.056-0.355,-0.053-0.339,-0.046-0.302,-0.040-0.251,-0.031-0.198,-0.023-0.150,-0.023-0.544,0.005 1.453,-0.007 0.798,-0.006 0.598,-0.002 0.430,-0.006 1.542,-0.001-0.043,0.001-0.388,0.001-0.565,0.001-0.618,0.002-0.598,0.006-2.234,-0.093 2.938,-0.044 0.159,-0.015-0.149,0.005-0.325,0.016-0.401,0.022-0.410,0.087-1.896,-0.142 2.171,-0.037 0.211,-0.023-0.022,-0.010-0.171,-0.002-0.257,0.003-0.295,0.187-1.637,-0.175 1.683,0.031-0.205,0.036-0.264,0.034-0.283,0.031-0.270,0.027-0.242,0.038 3.367</inkml:trace>
</inkml:ink>
</file>

<file path=ppt/ink/ink71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131.000 448.000,'0.000'0.025,"0.000"0.038,0.000 0.043,0.000 0.043,0.000 0.039,0.000 0.033,0.000 0.027,0.000 0.021,0.000 0.016,0.000 0.011,0.000 0.014,0.000-0.003,0.000-0.007,0.000-0.010,0.000-0.229,0.000 0.593,0.000 0.178,0.000 0.071,0.000 0.000,0.000-0.042,0.000 0.185,0.000 0.107,0.000 0.033,0.000-0.014,0.000-0.170,0.000-0.048,0.000-0.050,0.000 0.088,0.000 0.014,0.000-0.024,0.000-0.048,0.000 0.083,0.000-0.085,0.000-0.118,0.000-0.128,0.000-0.124,0.000-0.112,0.000-0.094,0.000-0.210,0.002 0.308,0.003-0.004,0.004-0.043,0.003-0.061,0.004-0.068,0.002-0.065,0.002-0.059,0.002-0.049,0.001-0.038,0.000-0.030,0.001-0.021,0.001-0.015,-0.001-0.008,0.001-0.005,-0.001-0.002,0.001 0.001,-0.001 0.000,0.000 0.003,0.000 0.001,0.000 0.003,0.000 0.001,0.000 0.002,0.000 0.001,0.000 0.001,-0.001 0.000,0.001 0.001,0.000 0.000,0.000 0.001,0.000-0.001,-0.001 0.001,0.001-0.001,0.000 0.000,0.000 0.001,0.000-0.001,-0.001 0.000,0.001 0.000,0.000 0.000,0.000 0.000,0.000 0.000,-0.001 0.000,0.001 0.000,0.000 0.000,0.094 0.000,0.152 0.000,0.174 0.000,-0.230 0.000,0.493 0.000,0.098 0.000,0.031 0.000,-0.014 0.000,-0.043 0.000,-0.059 0.000,0.245 0.000,0.204 0.000,0.108 0.000,0.032 0.000,-0.998 0.000,1.429 0.000,-0.098 0.000,-0.192 0.000,-0.231 0.000,-0.239 0.000,-0.222 0.000,-0.192 0.000,-0.158 0.000,-0.125 0.000,-0.092 0.000,-0.065 0.000,0.314 0.000,0.266 0.000,0.201 0.000,0.143 0.000,0.366 0.000,-0.031 0.000,-0.107 0.000,-0.157-0.012,-0.206-0.020,-0.205-0.020,-0.187-0.021,-0.159-0.019,-0.128-0.016,-0.099-0.012,-0.031-0.010,0.017-0.010,0.041-0.008,0.054-0.007,0.057-0.005,0.053-0.004,-0.263 0.131,0.381-0.212,0.038-0.020,-0.001 0.011,-0.026 0.029,-0.036 0.036,-0.342 0.153,2.058-1.331</inkml:trace>
</inkml:ink>
</file>

<file path=ppt/ink/ink72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1281.000 589.000,'0.011'0.004,"0.016"0.005,0.018 0.006,0.018 0.006,0.015 0.005,0.014 0.004,0.011 0.005,0.007 0.001,0.006 0.003,0.003 0.001,0.003 0.000,0.001 0.002,0.001-0.001,0.000-0.000,-0.001 0.000,0.000 0.000,-0.001 0.000,0.000-0.001,-0.001 0.001,0.000-0.001,-0.001 0.000,0.000 0.000,-0.000-0.000,0.000 0.000,0.000 0.000,0.264 0.061,0.166 0.036,0.082 0.015,0.022-0.002,-0.020-0.011,-0.044-0.017,-0.465-0.098,0.011 0.000,1.112 0.072,0.297-0.019,0.099-0.020,0.345 0.131,0.106 0.070,-0.053 0.026,-0.152-0.005,-0.203-0.023,-0.223-0.033,-0.216-0.039,-0.199-0.038,-0.170-0.034,-0.509-0.073,-0.170-0.020,0.028-0.002,1.540 0.042,0.449-0.021,0.265-0.016,0.125-0.012,-2.047-0.008,0.017-0.001,2.281-0.001,0.181-0.005,0.048-0.002,0.620-0.003,-0.218-0.001,-0.381 0.000,-0.454 0.002,-0.466 0.001,-0.437 0.002,-0.384 0.001,-0.324 0.001,-0.259 0.002,-0.295 0.000,-0.313 0.002,0.245-0.001,0.876 0.001,0.321-0.001,0.260 0.001,-1.420 0.000,2.512 0.000,0.200 0.001,-0.077-0.001,-0.246 0.000,-0.330 0.001,-0.361-0.001,-0.350 0.000,0.519 0.001,0.391-0.001,0.173 0.000,0.638 0.000,-0.194 0.000,-0.371 0.000,-0.443 0.000,-0.447 0.000,-0.410 0.000,-0.002 0.000,0.015 0.000,-0.100 0.000,-0.165 0.000,-0.198 0.000,-0.204 0.000,-0.195 0.000,-0.173 0.000,0.209 0.000,0.198 0.000,0.121 0.000,0.062 0.000,-0.935 0.000,1.359 0.000,-0.021 0.000,-0.112 0.000,-0.159 0.000,-0.177 0.000,-0.941 0.000,1.429 0.000,0.178 0.000,0.011 0.000,-0.092 0.000,-0.153 0.000,-0.176 0.000,-0.180 0.000,-1.009 0.000,1.248 0.000,0.173 0.000,0.047 0.000,-0.037 0.000,-0.092 0.000,-1.247 0.000,1.545 0.000,-0.038 0.000,-0.135 0.000,-0.185 0.000,-0.202 0.000,-0.198 0.000,-0.180 0.000,-0.770 0.000,0.187 0.000,0.037 0.000,0.802-0.033,0.184-0.053,0.127-0.063,0.082-0.063,0.019-0.030,0.002-0.028,-0.065-0.017,-0.107-0.010,-1.129 0.229,1.286-0.342,-0.149-0.001,-0.193 0.031,-0.205 0.051,-0.198 0.057,-0.534 0.152,0.450-0.261,-0.072-0.035,-0.087-0.003,-0.091 0.020,-0.086 0.030,-0.078 0.037,-0.065 0.037,-0.178 0.161,0.205-0.336,-0.028-0.042,-0.044 0.001,-0.047 0.027,-0.047 0.041,-0.041 0.088,-0.002 0.001,0.007-0.008,0.011-0.014,0.083-0.165,0.029-0.057,0.003-0.004,-0.016 0.031,-0.026 0.050,-0.032 0.062,-0.033 0.062,-0.031 0.061,-0.027 0.007,-0.025-0.014,-0.020-0.033,-0.016-0.018,-0.012-0.007,-0.009 0.000,-0.005 0.006,-0.003 0.008,-0.002 0.008,-0.001-0.152,0.000-0.071,0.002-0.020,0.001 0.014,0.001 0.033,0.000 0.045,0.003 0.046,0.001 0.380,-0.001-0.644,0.001-0.118,0.000-0.036,0.001 0.019,0.000 0.053,0.000 0.069,0.000 0.610,0.000-0.628,0.001-0.044,-0.001-0.017,-0.099-0.255,-0.064 0.023,-0.038 0.108,-0.017 0.150,-0.005 0.160,0.005 0.156,0.009 0.138,0.168 0.292,-0.004-0.005,-0.475-0.505,-0.193-0.143,-0.104-0.068,-0.037-0.018,0.008 0.020,0.039 0.041,0.631 0.587,-0.862-0.691,-0.033 0.042,0.015 0.067,0.855 0.603,-0.230-0.158,0.201 0.142,-1.261-0.772,-0.139-0.051,-0.002 0.018,0.089 0.060,0.137 0.085,0.161 0.093,0.163 0.091,-0.875-0.315,-0.465-0.124,-0.193-0.006,-0.007 0.066,0.109 0.110,0.176 0.125,1.854 0.620,-1.921-0.521,-0.271-0.029,-0.114-0.002,-0.992-0.160,0.127 0.081,0.321 0.103,0.416 0.105,0.446 0.101,0.428 0.089,0.384 0.076,-0.268 0.044,-0.386 0.012,-0.267 0.022,-1.846-0.010,-0.467 0.046,0.064 0.045,0.391 0.040,0.559 0.035,0.618 0.027,0.600 0.021,0.544 0.016,0.460 0.010,0.373 0.007,1.022-0.006,-1.693-0.062,-0.488-0.033,-0.288-0.016,-0.134-0.004,-0.023 0.005,2.238 0.089,-3.299-0.087,-0.124 0.018,0.169 0.018,0.335 0.017,0.416 0.016,1.957 0.027,-1.727-0.007,-0.319 0.007,-0.153 0.004,2.535 0.008,-4.221-0.003,0.136 0.006,0.420 0.002,0.553 0.001,0.583 0.001,0.550 0.000,2.301-0.004,-2.793 0.003,-0.138-0.001,0.134 0.000,0.294-0.001,0.372 0.000,0.390-0.001,1.828 0.002,-2.272 0.086,-0.203 0.052,0.021 0.034,0.166 0.019,0.248 0.010,0.285 0.001,0.289-0.002,1.525-0.159,-2.065 0.372,-0.184 0.095,0.028 0.024,2.087-0.427,-2.366 0.516,0.146-0.027,0.280-0.065,0.335-0.086,0.345-0.090,0.319-0.084,-0.401 0.077,-0.173 0.027,0.012-0.012,0.129-0.037,0.190-0.048,0.215-0.053,1.206-0.178,-1.312 0.374,0.035 0.089,0.135 0.026,0.186-0.017,0.205-0.042,0.202-0.054,0.182-0.060,0.158-0.056,0.130-0.050,0.107-0.019,0.092 0.000,0.071 0.012,0.052 0.019,0.037 0.023,-0.015-0.100,0.011-0.121,-0.224 0.600,-0.111 0.202,-0.060 0.105,-0.022 0.036,0.004-0.012,0.020-0.043,0.323-0.757,-0.355 1.035,0.015 0.097,0.041 0.015,0.063-0.050,0.056-0.080,0.053-0.126,0.050-0.145,0.043-0.149,0.037-0.140,0.028 0.199,0.024 0.081,0.017 0.011,0.012-0.034,0.008-0.059,0.025 0.151,0.035 0.055,0.037-0.013,0.039-0.054,0.033-0.076,0.031-0.084,0.025-0.086,0.140-0.078,-0.267-0.497,0.812 0.896,0.268 0.090,0.171 0.017,0.099-0.032,0.044-0.061,0.199-0.050,0.255 0.027,0.140-0.022,-1.598-0.802,2.255 0.899,0.082-0.090,-0.083-0.122,-0.187-0.136,-0.238-0.134,-0.257-0.125,-0.250-0.110,-0.228-0.090,-1.255-0.264,0.029-0.001,2.532 0.248,0.597-0.016,0.207-0.019,-0.062-0.021,-0.235-0.018,-0.328-0.019,-2.423-0.176,4.535 0.248,0.622 0.005,-0.069-0.021,-0.483-0.038,-0.695-0.043,-3.734-0.161,3.648 0.107,-0.244-0.037,-0.455-0.031,-0.550-0.026,-0.724-0.020,-0.470-0.014,-0.421-0.009,-0.359-0.006,-0.296-0.005,-0.233-0.001,-0.174-0.002,-0.127 0.000,-0.125 0.004,-0.186 0.000,0.910-0.090,0.219-0.037,0.063-0.013,-0.039 0.002,-0.102 0.014,-0.132 0.018,-0.141 0.020,-0.721 0.074,0.652-0.052,-0.091 0.019,-0.095 0.015,-0.092 0.013,0.753 0.036</inkml:trace>
</inkml:ink>
</file>

<file path=ppt/ink/ink73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1515.000 587.000,'0.016'0.005,"0.026"0.009,0.028 0.010,0.028 0.008,0.027 0.010,0.021 0.007,0.019 0.006,0.014 0.004,0.010 0.004,0.008 0.003,0.005 0.001,0.002 0.001,0.002 0.001,0.001 0.000,-0.001 0.000,-0.014-0.014,0.020-0.005,0.027-0.008,0.027-0.008,0.026-0.007,-0.225-0.021,0.341 0.024,0.081 0.012,0.066 0.016,0.050 0.016,0.038 0.019,0.026 0.015,-0.521-0.081,0.019 0.002,0.970 0.154,0.237 0.023,0.124 0.005,0.038-0.011,-1.183-0.156,1.659 0.143,0.140-0.027,0.024-0.030,-0.054-0.027,-0.100-0.026,-0.125-0.022,1.291-0.003,0.544 0.004,0.113 0.011,-0.166 0.016,-0.327 0.015,-0.404 0.016,0.946-0.008,0.573-0.006,0.154-0.012,-0.132-0.013,-0.309-0.013,-0.799-0.021,0.029-0.006,-0.227-0.008,-0.248-0.008,-0.249-0.006,1.495-0.005,0.128-0.005,-0.233-0.004,-0.430-0.002,-0.510-0.001,-0.513 0.000,0.481 0.000,0.224 0.001,-0.068 0.000,-0.246 0.000,-0.341 0.001,-0.373 0.001,-0.365 0.000,-0.331 0.001,-1.289-0.001,1.431-0.062,0.311-0.057,0.173-0.052,0.952-0.159,0.121-0.052,-0.062-0.004,-0.175 0.026,-0.235 0.042,-0.256 0.052,0.661-0.126,0.163-0.064,-0.119-0.025,-0.292 0.003,-0.377 0.020,-0.400 0.027,-0.385 0.033,-0.345 0.031,-1.188 0.292,1.264-0.363,0.157-0.058,0.044-0.013,-0.035 0.017,-1.318 0.379,1.432-0.373,-0.117 0.042,-0.174 0.043,-0.199 0.043,-0.207 0.037,-0.044 0.020,-0.184 0.059,-0.179 0.056,-0.159 0.049,-0.138 0.042,-0.112 0.035,-0.086 0.025,-0.065 0.020,-0.046 0.013,-0.021-0.007,-0.008-0.020,0.003-0.025,0.010-0.027,0.014-0.028,0.014-0.023,0.014-0.021,0.012-0.016,0.011-0.012,0.008-0.010,0.014-0.028,0.028-0.051,0.031-0.056,0.031-0.056,0.027-0.053,-0.004 0.055,0.044-0.036,0.029-0.037,0.134-0.176,-0.040 0.024,-0.065 0.052,-0.074 0.065,-0.074 0.066,-0.068 0.062,-0.064-0.312,-0.043-0.193,-0.033-0.087,-0.026-0.013,-0.020 0.035,-0.012 0.063,-0.008 0.077,-0.005 0.080,0.011 0.555,-0.011-0.850,0.000-0.205,-0.001-0.666,0.001-0.102,0.002 0.084,0.004 0.192,0.001 0.236,0.003 0.244,-0.377-0.139,-0.225-0.081,-0.108 0.032,-0.029 0.105,0.027 0.141,0.059 0.156,0.075 0.153,-0.435-0.130,-0.191 0.006,-0.041 0.063,0.056 0.094,0.111 0.104,0.136 0.103,0.143 0.094,0.132 0.080,0.524 0.355,-1.226-0.506,-0.280-0.060,-0.082-0.024,0.047 0.002,0.118 0.017,0.152 0.024,1.162 0.518,-1.881-0.489,-0.420 0.045,-0.142 0.071,0.045 0.084,0.158 0.084,0.217 0.078,-0.981-0.187,-0.354-0.073,0.013-0.004,0.241 0.040,0.360 0.065,0.404 0.072,2.084 0.271,-3.079-0.167,-0.594 0.054,-0.199 0.047,0.071 0.039,0.245 0.031,3.219 0.045,-4.404-0.016,-0.332 0.017,0.125 0.013,0.410 0.008,0.559 0.003,0.615 0.002,0.606-0.001,2.620-0.013,-2.353 0.041,-0.225 0.050,-0.088 0.064,-0.808 0.158,0.191 0.060,0.369 0.012,0.458-0.019,0.484-0.037,0.466-0.049,0.424-0.050,-0.458 0.123,-0.087 0.051,0.091 0.010,0.198-0.015,0.250-0.032,0.263-0.039,0.251-0.040,0.224-0.039,0.792-0.199,-0.016 0.005,-0.956 0.224,-0.195 0.025,-0.943 0.120,-0.075-0.034,0.147-0.056,0.266-0.064,0.314-0.062,0.317-0.058,0.289-0.047,0.246-0.039,0.662-0.052,-0.010 0.004,-1.095 0.381,-0.178 0.149,-0.037 0.043,0.053-0.024,0.103-0.064,1.072-0.410,-1.116 0.415,0.066-0.048,0.271-0.029,0.150-0.004,0.158-0.023,0.152-0.033,0.138-0.036,0.120-0.039,0.099-0.034,0.043 0.011,0.028-0.009,-0.001 0.001,-0.018 0.007,-0.027 0.009,-0.030 0.010,-0.334 0.385,-0.191 0.203,-0.078 0.064,-0.004-0.025,0.044-0.082,0.070-0.107,0.081-0.117,0.080-0.112,0.064 0.053,0.016 0.055,0.027 0.010,0.033-0.018,0.034-0.037,-0.008 0.004,0.013-0.007,0.029-0.024,0.041-0.033,0.027-0.011,0.053-0.060,0.049-0.061,0.044-0.056,0.037-0.050,0.029-0.042,0.023-0.035,0.017-0.027,0.014 0.007,0.010-0.002,0.005 0.007,0.001 0.011,0.000 0.012,-0.001 0.012,-0.003 0.011,-0.002 0.009,-0.002 0.001,-0.002 0.011,-0.002 0.010,-0.001 0.010,0.000 0.007,-0.002 0.006,0.000 0.006,0.000 0.015,0.000 0.048,-0.001 0.053,0.001-0.313,0.000 0.440,-0.001 0.023,0.001-0.020,0.000-0.043,-0.001-0.054,0.001-0.059,0.000-0.053,0.048-0.048,0.073-0.031,0.085-0.024,0.084-0.014,0.078-0.011,-0.294-0.150,0.363 0.183,0.054 0.012,0.025-0.005,0.142 0.006,0.002-0.035,-0.040-0.037,-0.065-0.038,-0.073-0.032,-0.075-0.028,-0.066-0.023,-0.006 0.050,0.064 0.063,0.143 0.097,0.021 0.035,-0.006 0.013,-0.023-0.004,-0.033-0.012,-0.035-0.018,-0.036-0.020,-0.341-0.197,0.441 0.165,0.096 0.027,0.061 0.007,0.020-0.015,-0.006-0.024,-0.022-0.031,-0.033-0.032,-0.036-0.032,0.530-0.024,0.245-0.027,0.067-0.023,-0.047-0.016,-0.118-0.012,-0.151-0.010,-0.163-0.005,-0.787 0.002,2.974-0.056</inkml:trace>
</inkml:ink>
</file>

<file path=ppt/ink/ink74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1738.000 587.000,'0.000'0.024,"0.000"0.037,0.000 0.042,0.000 0.041,0.000 0.037,0.000 0.032,0.000 0.025,0.000 0.020,0.000 0.015,0.000 0.010,0.000 0.006,0.000 0.003,0.000 0.003,0.000-0.001,0.025-0.047,0.040-0.006,0.048-0.008,0.049-0.006,0.049-0.007,0.292 0.022,0.215 0.013,0.136-0.005,0.077-0.015,0.369-0.001,0.115-0.035,0.021-0.037,-0.045-0.035,-0.081-0.032,-1.035-0.076,1.242 0.045,0.075-0.022,0.029-0.019,-0.002-0.012,-0.022-0.010,-0.035-0.006,-1.228 0.004,1.939-0.008,0.240-0.001,0.023 0.000,-0.117 0.000,-0.195 0.002,-0.230 0.001,-0.232 0.001,0.223 0.002,0.172 0.001,0.018 0.001,-0.084 0.001,-0.148 0.000,-0.179 0.000,-0.674 0.001,0.044 0.000,-0.746 0.000,1.955 0.000,-0.012 0.001,-0.175-0.001,-0.256 0.001,-0.286-0.001,-1.311 0.000,0.014 0.000,1.686 0.000,0.096 0.001,-0.078-0.001,-0.183 0.000,-0.231 0.000,-0.247 0.000,-1.101 0.000,0.266 0.000,1.022-0.034,-0.003-0.053,-0.081-0.059,-0.126-0.057,-0.138-0.053,0.272-0.104,0.109-0.028,-0.184-0.034,-0.108-0.024,-0.143 0.006,-0.154 0.028,-0.152 0.035,-0.137 0.042,-0.118 0.040,-0.110 0.019,-0.115 0.017,-0.102 0.009,-0.083 0.002,-0.067-0.001,-0.049-0.004,-0.037-0.004,-0.023-0.365,-0.015-0.208,-0.008-0.093,-0.003-0.008,-0.001 0.044,0.003 0.075,0.003 0.090,0.004 0.092,0.012 0.371,0.003 0.123,-0.009-0.731,0.003-0.049,0.003 0.028,0.003 0.075,0.001 0.098,0.002 0.104,0.001 0.215,0.000 0.099,0.000-0.876,0.001-0.230,0.000-0.122,0.000-0.047,0.000 0.003,-0.053 0.713,0.027 0.569,-0.265-1.143,-0.106 0.038,-0.055 0.090,-0.019 0.122,0.005 0.132,-0.404-0.306,-0.189-0.062,-0.058 0.049,0.027 0.115,0.081 0.148,0.107 0.156,0.114 0.151,0.631 0.642,-0.019-0.002,-1.079-0.661,-0.207 0.014,-0.063 0.053,0.035 0.078,0.096 0.087,0.131 0.087,0.142 0.082,-0.675-0.084,-0.365-0.023,-0.159 0.013,-0.018 0.033,0.075 0.044,0.128 0.048,0.808 0.123,0.857 0.171,-0.041-0.005,-3.312-0.520,-0.489-0.012,-0.055 0.042,0.220 0.076,0.372 0.088,0.434 0.091,0.440 0.082,2.346 0.205,-0.045 0.003,-3.506-0.108,-0.531 0.051,-0.123 0.040,0.151 0.029,0.312 0.022,0.393 0.014,2.381-0.003,-1.941 0.012,0.216 0.003,0.288 0.001,0.316-0.001,0.316-0.001,0.295-0.002,0.834-0.007,0.090 0.000,0.741-0.006,-1.390 0.021,0.056 0.018,0.084 0.025,0.096 0.023,0.098 0.025,-0.231 0.264,-0.041 0.171,0.046 0.101,0.098 0.047,0.124 0.012,0.133-0.015,0.127-0.027,0.500-0.239,0.444-0.275,-1.002 0.945,0.052 0.108,0.104-0.005,0.124-0.077,0.129-0.113,0.119-0.126,0.320-0.409,0.251-0.312,-0.150 0.206,-0.552 0.813,-0.008 0.062,0.062-0.047,0.099-0.110,0.115-0.141,0.117-0.151,0.288-0.487,0.081-0.153,-0.212 0.734,0.093-0.044,0.074-0.096,0.056-0.117,0.038-0.123,0.026-0.114,0.017-0.100,0.007-0.082,0.003-0.064,0.000-0.048,-0.003-0.033,-0.005-0.023,-0.003-0.013,-0.004-0.007,-0.004-0.001,-0.002 0.000,-0.003 0.003,-0.002 0.003,-0.001 0.005,-0.001 0.003,1.994 0.123</inkml:trace>
</inkml:ink>
</file>

<file path=ppt/ink/ink75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1421.000 594.000,'2.000'0.000</inkml:trace>
</inkml:ink>
</file>

<file path=ppt/ink/ink76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1116.000 660.000,'0.013'0.000,"0.019"0.000,0.022 0.000,0.022 0.000,0.019 0.000,0.016 0.000,0.013 0.000,0.011 0.000,0.007 0.000,0.005 0.000,0.003 0.000,0.002 0.000,0.000 0.000,0.001 0.000,-0.001 0.000,0.000 0.000,-0.001 0.000,0.000 0.000,-0.001 0.000,-0.001 0.000,-0.000 0.000,-0.001 0.000,0.001 0.000,-0.001 0.000,-0.000 0.000,0.000 0.000,0.000 0.000,-0.103 0.000,0.756 0.000,0.391 0.000,0.253 0.000,0.275 0.000,0.147 0.000,0.041 0.000,-0.027 0.000,0.259 0.000,0.127 0.000,-0.024 0.000,-0.120 0.000,-0.170 0.000,-0.193 0.000,-1.403 0.000,0.029 0.000,2.157 0.000,0.324 0.000,0.070 0.000,-0.099 0.000,-0.202 0.000,-0.256 0.000,0.679 0.000,0.277 0.000,-0.002 0.000,-0.185 0.000,-0.292 0.000,-0.341 0.000,-2.006 0.000,1.793 0.000,-0.276 0.000,-0.278 0.000,-0.257 0.000,-0.225 0.000,-0.189 0.000,-0.862 0.000,0.019 0.000,1.227 0.000,0.217 0.000,0.090 0.000,-0.001 0.000,-0.060 0.000,-1.334 0.000,2.006 0.000,0.225 0.000,-0.022 0.000,-0.180 0.000,-0.272 0.000,-0.311 0.000,-0.399 0.000,0.097-0.011,-0.158-0.016,-0.160-0.021,-0.152-0.022,-0.136-0.019,-0.116-0.019,-0.455 0.061,0.379-0.054,-0.028 0.004,-0.044 0.008,-0.051 0.011,1.572-0.157</inkml:trace>
</inkml:ink>
</file>

<file path=ppt/ink/ink77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1191.000 792.000,'2.000'0.000</inkml:trace>
</inkml:ink>
</file>

<file path=ppt/ink/ink78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1104.000 642.000,'0.000'0.008,"0.000"0.013,0.000 0.015,0.000 0.012,0.000 0.014,0.000 0.009,0.000 0.009,0.000 0.006,0.000 0.004,0.000 0.004,0.000 0.001,0.000 0.001,0.000 0.001,0.000-0.001,0.000 0.000,0.000 0.000,0.000 0.000,0.000-0.001,0.000 0.000,0.000-0.001,0.000-0.000,0.000 0.000,0.000 0.000,0.000 0.000,0.000-0.001,0.000 0.001,0.000 0.000,0.000-0.001,0.000 0.001,0.000 0.000,0.000-0.001,0.000 0.001,0.017 0.005,0.025 0.014,0.028 0.016,0.030 0.015,0.025 0.015,0.022 0.011,0.019 0.011,0.013 0.008,0.011 0.005,0.008 0.004,-0.102-0.113,-0.038-0.038,0.298 0.171,0.135 0.031,-0.337-0.176,0.974 0.332,0.121-0.018,-0.018-0.042,-0.099-0.054,-0.144-0.057,-0.160-0.056,-0.156-0.047,-0.142-0.042,-0.428-0.073,0.007-0.001,0.226 0.010,1.079 0.021,0.322-0.002,0.119 0.006,-0.022 0.009,-0.113 0.012,-0.162 0.014,-0.184 0.012,0.654 0.004,0.275-0.007,0.037-0.010,-0.116-0.014,-0.207-0.013,-0.249-0.013,-0.258-0.012,0.582-0.010,0.269-0.007,0.046-0.007,0.389-0.004,-0.100-0.004,-0.241-0.002,-0.305-0.001,-0.317-0.001,-0.294 0.001,-1.250 0.002,1.836-0.002,0.189 0.001,-0.049-0.001,-0.190 0.002,-0.257 0.000,-0.278 0.000,-0.266 0.001,-1.031-0.003,1.518-0.080,0.367-0.038,0.381-0.090,0.132-0.055,-0.078-0.029,-0.209-0.007,-0.279 0.006,-0.306 0.014,-0.302 0.020,0.358-0.365,-0.009-0.174,-0.125-0.060,-0.186 0.012,-0.207 0.057,-0.202 0.078,-0.180 0.085,-0.742 0.514,1.275-0.579,0.256 0.026,0.016 0.049,0.004 0.038,-0.104 0.067,-0.165 0.081,-0.191 0.083,-0.195 0.080,-0.182 0.070,-0.706 0.157,0.868-0.264,0.001-0.029,-0.070 0.009,-0.108 0.032,-0.123 0.042,-0.124 0.047,-0.500 0.165,0.611-0.190,0.041 0.000,-0.007 0.018,0.087-0.130,-0.009-0.067,-0.067-0.022,-0.101 0.009,-0.114 0.027,-0.116 0.038,-0.107 0.041,-0.093 0.040,-0.140 0.151,0.127-0.145,0.183-0.222,0.070-0.101,0.043-0.076,0.238-0.323,-0.015 0.015,-0.047 0.067,-0.063 0.091,-0.064 0.100,-0.063 0.093,-0.422 0.505,0.498-0.759,-0.004-0.096,-0.053-0.005,-0.441 0.798,0.348-0.844,-0.088 0.003,-0.083 0.031,-0.074 0.089,-0.063 0.117,-0.050 0.124,-0.039 0.118,-0.027 0.104,-0.019 0.087,-0.002 0.283,0.047-0.488,0.031-0.175,0.017-0.117,0.022-0.258,-0.003-0.009,-0.011 0.067,-0.015 0.112,-0.015 0.131,-0.016 0.135,-0.015 0.126,-0.011 0.112,-0.021 0.255,0.007-0.482,-0.008-0.095,-0.005-0.019,-0.004 0.028,-0.003 0.057,-0.002 0.069,0.000 0.074,0.000 0.068,-0.014-0.102,-0.023-0.075,-0.027-0.043,-0.025-0.021,-0.026-0.004,-0.083-0.149,-0.051-0.060,-0.026 0.016,-0.008 0.064,0.005 0.091,0.013 0.103,0.018 0.103,0.053 0.227,0.129 0.220,-0.418-0.527,-0.089-0.044,-0.043-0.006,-0.007 0.021,0.015 0.037,0.029 0.044,-0.235-0.171,-0.100-0.015,-0.052 0.040,-0.017 0.070,0.006 0.083,-0.418 0.004,-0.160 0.060,-0.004 0.083,0.093 0.087,0.143 0.085,0.159 0.073,0.953 0.155,-0.032 0.003,-1.560-0.069,-0.377 0.034,-0.164 0.027,-0.011 0.020,0.089 0.014,0.153 0.011,-0.513-0.059,-0.213-0.036,-0.003-0.017,0.139-0.005,0.221 0.003,0.266 0.009,1.746 0.077,-1.841-0.066,0.155 0.015,0.208 0.016,0.228 0.013,0.224 0.013,0.204 0.009,1.031 0.016,-0.366-0.002,-1.299-0.002,-0.214 0.004,-0.036 0.003,0.083 0.003,0.158 0.001,0.198-0.000,1.351 0.001,-1.818 0.075,-0.322 0.052,-0.142 0.043,-0.009 0.033,-0.335 0.067,0.263 0.011,0.320-0.002,0.336-0.010,0.320-0.013,0.287-0.017,1.164-0.189,-1.979 0.376,-0.343 0.080,-0.069 0.018,0.115-0.026,0.224-0.051,0.283-0.065,0.298-0.069,1.431-0.252,-0.012 0.006,-1.741 0.408,-0.067 0.060,0.074 0.011,0.161-0.023,0.206-0.044,0.220-0.052,0.215-0.056,0.197-0.054,0.884-0.252,-1.396 0.471,-0.197 0.059,-0.052-0.014,0.254-0.101,0.141-0.065,0.169-0.070,0.179-0.070,0.171-0.066,0.154-0.056,0.630-0.114,-0.850 0.378,-0.081 0.128,-0.004 0.061,0.046 0.011,0.074-0.021,0.783-0.475,-0.823 0.552,-0.053 0.071,0.006 0.027,0.829-0.597,-1.000 0.684,0.101-0.095,0.142-0.119,0.161-0.125,0.156-0.120,0.144-0.105,0.124-0.091,0.103-0.073,0.079-0.057,0.189-0.060,-0.010 0.004,-0.431 0.196,-0.141 0.097,-0.083 0.076,-0.042 0.058,-0.161 0.124,-0.009 0.041,0.060-0.001,0.104-0.026,0.158-0.082,0.108-0.049,0.105-0.052,0.095-0.048,0.081-0.046,0.068-0.038,-0.128 0.181,-0.037 0.055,0.004 0.002,0.032-0.028,0.042-0.045,0.047-0.052,0.058 0.121,0.031 0.086,0.028 0.027,0.022-0.014,0.018-0.038,0.014-0.054,0.010-0.038,0.008-0.052,0.004-0.047,0.003-0.039,-0.007-0.264,0.008 0.406,-0.000 0.031,-0.002-0.014,0.000-0.041,-0.002-0.057,-0.001-0.060,-0.002-0.056,-0.001-0.052,0.000-0.043,-0.001-0.034,-0.001-0.026,0.000-0.004,0.000 0.027,0.000 0.036,0.000 0.041,-0.001 0.040,0.001 0.037,0.000 0.034,0.000-0.005,-0.001-0.004,0.001-0.013,0.000-0.019,0.000-0.021,0.000-0.020,0.066 0.123,0.040 0.069,0.019 0.033,0.003 0.006,0.068 0.062,0.028 0.002,0.002-0.028,-0.014-0.047,-0.025-0.054,-0.028-0.056,-0.030-0.053,-0.028-0.048,-0.007-0.046,0.015-0.026,0.023-0.019,0.029-0.013,0.030-0.008,0.029-0.005,0.049 0.019,-0.014-0.010,-0.029-0.010,-0.032-0.008,-0.035-0.008,-0.032-0.006,-0.026-0.006,-0.023-0.003,-0.016-0.002,-0.013-0.003,-0.009 0.000,-0.005-0.001,-0.003 0.001,-0.002-0.001,0.000-0.000,0.001 0.001,0.000 0.000,0.002 0.001,0.000-0.001,0.001 0.001,0.002 0.000,-0.001 0.000,0.002 0.000,0.000 0.000,0.000 0.000,0.000 0.000,0.000 0.000,0.011-0.002,0.024 0.016,0.027 0.019,0.030 0.020,0.026 0.019,0.025 0.017,0.020 0.014,0.018 0.013,0.021 0.007,-0.006-0.024,-0.012-0.033,-0.016-0.035,-0.017-0.032,-0.014-0.031,-0.014-0.023,-0.011-0.021,-0.071-0.024,0.390 0.077,0.292 0.059,0.269 0.049,0.626 0.084,0.101-0.002,-0.076-0.024,-0.180-0.037,-0.226-0.041,-0.237-0.040,-0.223-0.037,-0.196-0.030,-0.500-0.057,0.012 0.000,1.070 0.022,0.467-0.013,-1.280-0.017,2.103 0.005,0.117-0.009,-0.094-0.005,-0.219-0.004,-0.278-0.001,-0.289 0.001,-0.276 0.000,-0.908 0.006,0.012-0.000,0.984-0.003,0.096 0.002,-0.010 0.000,-0.077 0.001,-0.121 0.001,-0.137 0.001,-1.016 0.001,1.029-0.001,0.102 0.001,0.021-0.001,-1.064 0.001,1.633-0.026,-0.066-0.040,-0.180-0.047,-0.238-0.047,-0.255-0.042,-0.246-0.037,0.391-0.093,0.146-0.027,-0.000 0.013,-0.093 0.037,-0.142 0.048,-0.160 0.052,-0.159 0.048,-0.791 0.129,1.333-0.223,0.164-0.071,0.072-0.001,-0.047 0.019,-0.156 0.038,-0.209 0.046,-0.226 0.046,-0.216 0.043,-0.193 0.039,-0.163 0.031,-0.131 0.026,-0.099 0.017,-0.260 0.019,0.744-0.017,0.471-0.016,0.420-0.023,0.360-0.025,1.010-0.045,0.039-0.003,-0.212 0.011,-0.342 0.017,-0.394 0.019,-0.391 0.018,-0.355 0.019,0.338 0.014,0.081 0.012,-0.071 0.009,-0.155 0.007,-0.193 0.005,-0.200 0.003,-1.000-0.002,0.872 0.003,-0.101 0.001,-0.129 0.000,-0.136-0.001,-0.129 0.000,-0.114 0.000,-0.188 0.051,0.205 0.160,-0.008 0.091,-0.028 0.061,-0.038 0.038,-0.043 0.020,-0.043 0.006,-0.002 0.019,-0.012-0.027,-0.003-0.036,0.006-0.037,0.008-0.035,0.099 0.055,0.024-0.011,-0.011-0.038,-0.032-0.052,-0.043-0.055,-0.043-0.052,0.513 0.038</inkml:trace>
</inkml:ink>
</file>

<file path=ppt/ink/ink79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1278.000 655.000,'0.006'0.000,"0.008"0.000,0.010 0.000,0.010 0.000,0.007 0.000,0.008 0.000,0.005 0.000,0.005 0.000,0.003 0.000,0.001 0.000,0.002 0.000,0.000 0.000,0.001 0.000,-0.000 0.000,0.000 0.000,-0.001 0.000,0.000 0.000,-0.001 0.000,0.001 0.000,-0.001 0.000,0.000 0.000,0.000 0.000,0.000 0.000,0.000 0.000,0.000 0.000,0.000 0.000,-0.001 0.000,0.001 0.000,0.000 0.000,0.000 0.000,0.000 0.000,-0.001 0.000,0.001 0.000,0.000 0.000,0.000 0.000,-0.000 0.000,0.000 0.000,-0.001 0.000,0.001 0.000,0.000 0.000,-0.000 0.000,0.000 0.000,0.000 0.000,-0.001 0.000,0.001 0.000,0.000 0.000,0.000 0.000,0.100 0.000,0.106 0.000,0.309 0.020,0.082 0.032,0.017 0.035,-0.023 0.035,-0.530-0.098,0.533 0.103,0.000-0.003,-0.017-0.013,-0.031-0.015,-0.033-0.017,-0.456-0.064,0.552 0.039,0.058-0.011,0.013-0.012,-0.023-0.009,-0.046-0.009,0.022-0.004,0.016-0.004,0.156-0.004,-0.062-0.002,-0.085-0.003,-0.093 0.000,-0.091-0.001,-0.083 0.000,-0.071 0.001,-0.061 0.001,-0.046 0.000,-0.037 0.000,-0.182 0.003,0.789-0.002,0.396 0.001,0.265 0.001,0.161-0.001,0.085 0.001,-1.395 0.000,0.022 0.000,1.296 0.000,0.303 0.000,1.591 0.000,0.033 0.000,-0.227 0.000,-0.363 0.000,-0.414 0.001,-0.408-0.001,-1.802 0.000,1.872 0.000,0.019 0.000,-0.132 0.000,-0.218 0.000,-0.253 0.000,-0.258 0.000,-0.239 0.000,0.029 0.000,0.136 0.000,0.075 0.000,0.167 0.000,-0.084 0.000,-0.128 0.000,-0.151 0.000,-0.152 0.000,-0.144 0.000,-0.129 0.000,0.238 0.000,0.033 0.000,-0.057 0.000,-0.107 0.000,-0.130 0.000,-0.134 0.000,-0.125 0.000,-0.110 0.000,-0.328 0.000,0.306 0.000,0.024 0.000,0.010 0.000,-0.004 0.000,0.104 0.000,-0.035 0.000,-0.042 0.000,-0.043 0.000,-0.002 0.000,0.002 0.000,-0.018 0.000,-0.028 0.000,-0.034 0.000,-0.034 0.000,-0.034 0.000,-0.194 0.000,0.381 0.000,0.096 0.000,0.044 0.000,0.007 0.000,0.024 0.000,-0.052 0.000,-0.063 0.000,-0.066 0.000,-0.062 0.000,-0.055 0.000,-0.045 0.000,-0.007 0.000,0.006 0.000,0.012 0.000,0.016 0.000,0.030 0.000,-0.006 0.000,-0.014 0.000,-0.016 0.000,-0.019 0.000,0.016 0.000,0.050 0.000,0.063 0.000,0.066 0.000,0.079 0.000,-0.007 0.000,-0.029 0.000,-0.042 0.000,-0.043 0.000,-0.041 0.000,-0.038 0.000,-0.030 0.000,-0.073 0.000,0.014 0.000,0.022 0.000,0.027 0.000,0.198-0.089,0.036-0.046,-0.012-0.016,-0.038 0.005,-0.052 0.014,-0.055 0.022,0.051 0.030,0.044 0.017,0.004 0.016,-0.021 0.013,-0.034 0.011,-0.043 0.009,-0.044 0.006,-0.264 0.007,0.448-0.001,0.048 0.004,0.001 0.002,-0.029 0.002,-0.074-0.012,-0.058-0.015,-0.060-0.019,-0.054-0.017,-0.049-0.018,-0.039-0.015,-0.032-0.011,-0.024-0.010,0.153 0.019,0.115 0.006,0.066 0.011,0.033 0.010,0.195 0.003,-0.016 0.017,-0.072 0.012,-0.099 0.012,-0.105 0.009,-0.100 0.006,-0.089 0.004,-0.072 0.003,-0.058 0.002,-0.041 0.000,-0.030-0.000,-0.020 0.001,-0.011-0.002,-0.006 0.001,-0.001-0.002,0.001 0.001,0.001-0.001,0.004-0.001,0.003 0.000,0.003 0.001,0.003-0.001,0.001 0.000,0.002 0.000,0.002-0.001,0.000 0.001,0.000 0.000,0.001 0.000,0.000 0.000,0.001 0.000,-0.001 0.000,0.000 0.000,-0.001 0.000,0.001 0.000,0.000 0.000,0.000 0.000,-0.001 0.000,0.001 0.000,0.000 0.000,-0.001 0.000,0.001 0.000,-0.001 0.000,0.001 0.000,-0.001 0.000,0.001 0.000,-0.001 0.000,0.001 0.000,-0.001 0.000,0.001 0.000,-0.001 0.000,0.001 0.000,-0.001 0.000,0.001 0.000,-0.001 0.000,0.001 0.000,-0.001 0.000,0.001 0.000,-0.001 0.000,0.001 0.000,-0.001 0.000,0.001 0.000,-0.001 0.000,0.001 0.000,-0.001 0.000,0.001 0.000,-0.001 0.000,0.001 0.000,-0.001 0.000,0.001 0.000,-0.001 0.000,0.001 0.000,-0.001 0.000,0.001 0.000,0.000 0.000,-0.001 0.000,0.019 0.000,0.033 0.000,0.039 0.000,0.040 0.000,0.040 0.000,0.035 0.000,-0.168-0.003,0.361-0.096,0.090-0.040,0.053-0.013,0.028 0.006,-0.075 0.031,-0.015 0.016,-0.020 0.017,-0.024 0.018,-0.022 0.015,-0.022 0.013,-0.233 0.024,0.014 0.001,0.328-0.006,0.025 0.007,-0.009 0.007,-0.026 0.003,-0.040 0.002,0.009 0.003,-0.063 0.001,-0.060-0.001,-0.053 0.000,-0.043 0.000,-0.034-0.002,-0.037-0.000,-0.037-0.001,-0.033-0.001,-0.028 0.000,-0.021-0.001,-0.016 0.000,-0.012 0.000,-0.008 0.000,-0.005 0.000,-0.002 0.000,-0.001 0.000,0.000-0.001,0.001 0.001,0.001 0.000,0.001 0.000,0.001 0.000,0.002 0.000,-0.001 0.000,0.002 0.000,-0.000 0.000,0.000 0.000,0.001 0.000,-0.001 0.000,0.001 0.000,0.000 0.000,-0.001 0.000,0.001 0.000,0.000 0.000,0.000 0.000,-0.001 0.000,0.001 0.000,-0.001 0.000,0.001 0.000,0.000 0.000,-0.001 0.000,0.001 0.000,-0.001 0.000,0.001 0.000,-0.001 0.000,0.001 0.000,-0.001 0.000,0.001 0.000,-0.001 0.000,0.001 0.000,-0.001 0.000,0.001 0.000,-0.001 0.000,0.001 0.000,-0.001 0.000,0.001 0.000,-0.001 0.000,0.001 0.000,0.000 0.000,-0.001 0.000,0.000 0.000,0.001 0.000,-0.001 0.000,0.001 0.000,0.000 0.000,-0.001 0.000,0.001 0.000,-0.001 0.000,0.001 0.000,-0.001 0.000,0.001 0.000,-0.001 0.000,0.001 0.000,-0.001 0.000,0.001 0.000,-0.001 0.000,0.001 0.000,-0.001 0.000,0.001 0.000,-0.001 0.000,0.001 0.000,-0.001 0.000,0.001 0.000,-0.001 0.000,0.001 0.000,-0.001 0.000,0.001 0.000,0.000 0.000,-0.001 0.000,0.001 0.000,-0.001 0.000,0.001 0.000,-0.001 0.000,0.001 0.000,-0.001 0.000,0.001 0.000,-0.001 0.000,0.001 0.000,-0.001 0.000,0.001 0.000,-0.001 0.000,0.001 0.000,-0.001 0.000,0.001 0.000,-0.001 0.000,0.001 0.000,0.000 0.000,-0.001 0.000,0.000 0.000,0.001 0.000,0.000 0.000,-0.001 0.000,0.001 0.000,-0.001 0.000,0.001 0.000,0.160 0.000,0.129 0.000,0.096 0.000,0.071 0.000,-0.370 0.000,0.784 0.000,0.194 0.000,0.092 0.000,0.255 0.000,0.207 0.000,0.098 0.000,0.019 0.000,-0.035 0.000,0.058 0.011,-0.027 0.019,-0.025 0.021,-0.020 0.022,-0.018 0.020,-0.011 0.019,-1.331-0.089,2.030 0.089,0.374-0.007,0.112-0.009,-0.065-0.014,-0.181-0.014,-0.245-0.014,0.479-0.011,0.080-0.011,-0.122-0.011,-0.246-0.007,-0.308-0.007,-0.328-0.004,-0.318-0.003,-0.970-0.001,0.632-0.048,-0.041-0.032,-0.056-0.019,0.274-0.043,-0.132 0.002,-0.165 0.013,-0.175 0.016,-0.167 0.021,-0.149 0.019,-0.126 0.018,-0.103 0.015,-0.350 0.032,0.004 0.001,0.437-0.013,0.135 0.006,0.276 0.005,0.008 0.005,-0.057 0.004,-0.095 0.002,-0.112 0.001,-0.115 0.001,-0.107 0.000,-0.096 0.000,-0.081-0.001,-0.066-0.001,-0.171-0.002,0.412 0.001,0.145 0.000,0.089 0.000,0.050-0.002,0.019 0.001,-0.027-0.001,-0.072 0.000,-0.088 0.000,-0.091 0.000,-0.083 0.000,-0.074 0.000,-0.060-0.001,-0.214 0.001,0.342 0.000,0.084 0.000,0.039 0.000,0.007 0.000,-0.016 0.000,0.306 0.000,0.071 0.000,-0.021 0.000,-0.075 0.000,-0.103 0.000,-0.109 0.000,-0.105 0.000,-0.290 0.000,0.307 0.000,0.005 0.000,-0.022 0.000,-0.037 0.000,-0.044 0.000,-0.047 0.000,-0.044 0.000,-0.035 0.000,-0.006 0.000,0.006 0.000,0.012 0.000,0.015 0.000,0.188 0.077,0.071 0.044,0.010 0.017,-0.027 0.000,-0.048-0.010,-0.060-0.016,-0.060-0.020,-0.057-0.018,-0.096-0.038,-0.139-0.024,0.499 0.033,0.071-0.015,0.013-0.013,-0.026-0.008,-0.044-0.006,-0.055-0.004,-0.054-0.002,-0.385 0.002,0.532-0.003,0.068 0.000,0.006 0.000,-0.033 0.000,-0.055 0.001,0.094 0.000,0.078 0.001,0.027 0.001,-0.008 0.000,-0.029 0.000,-0.610-0.002,0.002-0.006,0.834-0.183,0.032-0.087,-0.041-0.044,-0.083-0.012,-0.103 0.010,-0.108 0.020,-0.103 0.027,-0.092 0.029,-0.400 0.202,0.580-0.173,0.040 0.024,-0.022 0.020,-0.061 0.015,-0.077 0.010,-0.084 0.008,-0.078 0.004,-0.071 0.003,-0.075 0.008,-0.065 0.010,-0.053 0.008,-0.040 0.007,-0.028 0.006,-0.020 0.004,-0.013 0.003,-0.006 0.002,-0.004 0.002,-0.000 0.000,0.002 0.001,0.002 0.000,0.002 0.000,0.003-0.001,0.002-0.000,0.002 0.000,0.002 0.000,0.001 0.000,0.001-0.001,0.000 0.000,0.001 0.000,-0.000 0.000,-0.037 0.066,0.001-0.009,0.118-0.497,0.051-0.199,0.028-0.075,0.009 0.009,-0.002 0.060,-0.010 0.087,-0.014 0.098,-0.014 0.095,-0.013 0.088,0.080-0.216,0.055-0.175,0.020-0.103,-0.005-0.048,0.007-0.159,-0.041 0.031,-0.047 0.086,-0.047 0.113,-0.043 0.125,-0.038 0.120,-0.032 0.111,-0.030 0.069,0.002-0.163,0.005 0.003,0.013 0.022,0.016 0.031,0.018 0.035,0.018 0.034,-0.071 0.277,0.067-0.327,-0.011-0.030,-0.013-0.016,-0.017-0.007,0.001-0.034,0.011 0.021,0.016 0.059,0.020 0.077,0.018 0.081,0.000 0.055,-0.010 0.030,-0.016 0.011,-0.018 0.003,-0.019-0.006,-0.016-0.010,-0.045 0.210,0.038-0.287,0.005-0.026,0.011 0.001,0.012 0.018,0.014 0.028,0.012 0.030,0.011 0.032,-0.068 0.140,0.057-0.259,-0.010-0.045,-0.013-0.011,-0.013 0.010,-0.013 0.025,-0.013 0.032,-0.032 0.289,0.001-0.003,0.018-0.462,-0.010-0.037,-0.007 0.009,-0.006 0.039,-0.003 0.052,-0.002-0.116,-0.002-0.029,0.000 0.024,0.000 0.054,0.001 0.068,0.000 0.071,0.001 0.065,-0.011 0.203,-0.087-0.284,-0.054-0.056,-0.037-0.030,-0.025-0.013,-0.016 0.000,0.184 0.411,-0.196-0.593,0.027-0.029,0.034 0.030,0.036 0.066,0.035 0.080,0.030 0.084,0.026 0.080,0.012 0.069,-0.001 0.042,-0.006 0.029,-0.010 0.018,-0.011 0.011,-0.011 0.004,-0.010 0.001,-0.009-0.002,-0.010 0.071,-0.254-0.160,-0.111 0.001,-0.071 0.028,-0.040 0.041,-0.016 0.045,-0.001 0.044,0.007 0.041,0.014 0.033,0.469 0.061,-0.164-0.024,-0.649-0.158,-0.137-0.069,-0.033-0.039,0.039-0.017,0.081-0.001,0.108 0.009,-0.122-0.001,0.034 0.045,0.071 0.049,0.088 0.049,0.091 0.045,0.088 0.037,0.492 0.069,-0.801-0.225,-0.099-0.056,-0.007-0.008,0.050 0.022,0.081 0.038,-0.678 0.057,-0.404 0.039,-0.158 0.036,0.014 0.033,0.121 0.026,-0.167-0.048,-0.014-0.024,0.123-0.006,0.204 0.005,0.242 0.012,0.250 0.017,0.238 0.018,0.901 0.069,-0.249-0.014,-1.027-0.043,-0.256-0.011,-0.168-0.019,-0.099-0.022,-0.298-0.014,-0.001 0.007,0.122 0.013,0.054 0.013,0.256 0.021,0.294 0.020,0.292 0.018,0.268 0.015,0.232 0.011,0.189 0.010,0.148 0.007,0.193 0.003,0.185 0.001,-0.432 0.002,-0.037 0.002,-0.011 0.001,0.009-0.000,0.021 0.000,0.028 0.000,-0.334 0.045,-0.113 0.066,-0.006 0.028,0.020 0.022,0.077 0.009,0.106 0.004,0.117-0.003,0.115-0.006,0.104-0.006,0.089-0.007,-0.719 0.365,-0.388 0.219,-0.159 0.115,-0.005 0.042,0.090-0.009,0.142-0.037,-0.566 0.357,-0.243 0.145,0.008-0.014,0.163-0.115,0.249-0.169,0.281-0.187,1.196-0.705,-0.014 0.000,-1.261 0.528,-0.070-0.029,0.042-0.038,0.547-0.207,0.073-0.011,-0.476 0.238,0.246-0.086,0.237-0.097,0.212-0.098,0.179-0.090,0.146-0.077,0.115-0.057,0.105-0.043,0.080-0.031,0.057-0.017,0.038-0.008,0.025-0.003,0.012 0.000,0.005 0.005,0.000 0.004,-0.003 0.006,-0.005 0.004,-0.006 0.004,-0.006 0.004,-0.004 0.003,-0.005 0.002,-0.004 0.001,-0.002 0.001,-0.002 0.001,-0.001 0.001,-0.001-0.001,-0.001 0.001,0.000-0.001,0.000 0.001,0.001-0.001,-0.001 0.000,0.000-0.001,0.001 0.001,0.000 0.000,-0.002 0.002,-0.001 0.004,-0.001 0.003,-0.003 0.003,-0.000 0.003,-0.002 0.003,-0.001 0.001,0.000 0.003,-0.002 0.000,0.001 0.001,-0.001 0.001,0.000-0.001,0.000 0.001,0.000 0.000,0.000 0.000,0.001 0.000,-0.001 0.000,0.000-0.001,0.000 0.001,0.000-0.001,0.001 0.000,0.038-0.071,-0.023 0.166,0.003 0.077,0.004 0.058,0.002 0.162,0.004 0.083,0.005 0.053,0.003 0.027,0.009-0.504,-0.006 0.672,0.004-0.027,0.002-0.070,0.002-0.092,0.001-0.099,0.000-0.093,0.000-0.084,0.001-0.071,-0.001-0.161,-0.004-0.051,-0.079 0.497,-0.037 0.130,-0.015 0.061,-0.001 0.013,0.011-0.020,0.076-0.437,-0.036 0.357,0.012 0.016,0.011-0.005,-0.000 0.189,0.017-0.102,0.015-0.118,0.011-0.119,0.009-0.110,0.006-0.093,0.004-0.077,0.002-0.057,0.001-0.044,0.010-0.022,0.014-0.003,0.016 0.005,0.014 0.011,0.015 0.013,0.011 0.015,0.010 0.013,0.007 0.011,0.006 0.009,0.017-0.022,0.036-0.020,0.041-0.025,0.041-0.025,0.037-0.025,0.041-0.018,-0.006-0.022,-0.017-0.017,-0.025-0.014,-0.026-0.008,-0.025-0.007,-0.021-0.004,0.024 0.048,0.258 0.073,0.152 0.026,0.123 0.001,0.096-0.011,-0.692-0.109,1.045 0.167,0.170 0.024,0.046-0.003,-0.625-0.045,0.532 0.233,-0.123 0.056,-0.157 0.013,-0.166-0.012,-0.158-0.029,-0.434-0.271,-0.138-0.081,1.124 0.350,0.220-0.023,0.048-0.046,-0.062-0.059,-0.126-0.060,-0.153-0.057,-0.159-0.050,0.517 0.130,0.253 0.056,0.086 0.007,-0.025-0.023,-0.092-0.041,-0.367-0.076,-0.057-0.033,-0.046-0.031,-0.034-0.028,-0.980-0.073,1.930 0.136,0.198 0.019,-0.065-0.004,-0.221-0.018,-0.295-0.023,-0.315-0.026,-0.301-0.024,0.433-0.026,0.279-0.015,0.078-0.013,-0.062-0.009,-0.145-0.008,-0.192-0.005,-0.207-0.004,-1.107 0.001,0.024-0.001,1.513-0.002,1.078 0.068,0.277 0.041,-0.001 0.018,-0.181 0.003,-0.284-0.006,-0.332-0.013,-0.341-0.016,-0.321-0.017,0.300-0.019,0.232-0.013,0.081-0.011,-0.027-0.010,0.392-0.006,-0.083-0.008,-0.217-0.004,-0.284-0.005,-0.308-0.002,-0.299-0.001,-0.274 0.000,-1.001 0.003,0.009-0.003,1.356-0.010,0.039 0.005,-0.089 0.004,-0.161 0.003,-0.191 0.002,-0.196 0.000,-0.181 0.002,-0.165 0.009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1105.000 948.000,'2.000'0.000</inkml:trace>
</inkml:ink>
</file>

<file path=ppt/ink/ink80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1457.000 633.000,'-0.008'0.005,"-0.013"0.009,-0.013 0.009,-0.014 0.009,-0.013 0.009,-0.010 0.006,-0.008 0.005,-0.006 0.005,-0.005 0.003,-0.003 0.002,-0.002 0.002,-0.001 0.000,-0.001 0.000,0.000 0.001,0.001-0.001,0.000-0.000,0.001 0.000,-0.001-0.001,0.001 0.000,0.001 0.000,0.000 0.000,0.000 0.000,-0.000-0.001,0.000 0.001,0.000-0.001,0.001 0.001,-0.001-0.001,0.001 0.001,-0.001-0.001,0.000 0.001,-0.000-0.001,0.001 0.001,-0.005 0.016,-0.004 0.027,-0.004 0.027,-0.005 0.028,-0.003 0.024,-0.004 0.021,-0.003 0.016,-0.001 0.012,-0.007-0.015,-0.020-0.007,-0.024-0.009,-0.024-0.010,-0.022-0.011,-0.018-0.010,-0.017-0.008,0.196-0.127,-1.093 1.078,-0.468 0.507,-0.206 0.218,-0.028 0.022,0.082-0.096,0.140-0.160,0.162-0.184,0.164-0.181,0.374-0.315,0.687-0.681,-0.706 0.698,0.205-0.193,-2.167 2.225,-0.461 0.488,-0.178 0.186,0.009-0.011,2.882-2.973,-2.743 2.537,-0.037-0.077,0.152-0.187,-0.555 0.492,0.318-0.282,0.461-0.405,0.508-0.445,0.489-0.429,0.435-0.382,1.337-1.216,-1.266 1.203,1.246-1.172,-1.358 1.420,0.026 0.063,0.101-0.036,0.142-0.096,-0.648 0.774,-0.154 0.182,0.075-0.094,0.204-0.249,0.266-0.325,0.279-0.338,1.126-1.308,-1.341 1.435,-0.037-0.044,0.056-0.131,0.107-0.174,0.114-0.142,0.151-0.161,0.179-0.173,0.181-0.167,0.166-0.148,0.551-0.479,-0.596 0.478,-0.008 0.001,0.038-0.021,0.066-0.035,0.078-0.040,0.079-0.041,0.076-0.039,0.051-0.022,0.089-0.076,0.076-0.073,0.062-0.065,0.049-0.055,0.034-0.044,0.025-0.033,0.015-0.023,0.009-0.015,0.004-0.010,0.001-0.005,-0.002-0.002,-0.001 0.001,-0.004 0.001,-0.002 0.003,-0.003 0.001,-0.002 0.003,-0.002 0.001,-0.001 0.003,-0.002-0.000,0.001 0.001,-0.002 0.001,0.001 0.000,-0.001 0.001,0.001 0.000,-0.001-0.001,0.001 0.001,0.000-0.000,-0.001-0.001,0.001 0.001,0.000-0.001,0.000 0.001,0.000-0.001,0.000-0.000,0.000 0.001,0.000-0.001,0.000-0.000,0.000 0.001,0.000-0.001,0.000-0.000,0.000 0.000,0.000 0.001,0.000-0.001,0.000 0.000,0.000 0.001,0.000-0.001,0.000 0.000,0.000 0.000,0.000 0.001,0.000-0.001,0.000 0.000,0.000 0.001,0.000-0.001,0.000 0.000,0.000 0.000,0.000 0.001,0.000-0.001,0.000 0.000,0.000 0.001,0.000-0.001,0.000 0.000,0.000 0.000,0.000 0.001,0.000-0.001,0.000 0.000,0.000 0.001,0.000-0.001,0.000 0.000,0.000 0.000,0.000 0.001,0.000-0.001,0.000 0.000,0.000 0.001,0.000-0.001,0.000 0.000,0.000 0.000,0.000 0.001,0.000-0.001,0.000 0.000,0.000 0.001,0.000-0.001,0.000 0.000,0.000 0.000,0.000 0.001,0.000-0.001,0.000-0.000,0.000 0.001,0.000-0.001,0.000-0.000,0.000 0.000,0.000 0.001,0.000-0.001,0.000 0.000,0.000 0.001,0.000-0.001,0.000 0.000,0.000 0.001,0.000-0.001,0.000 0.000,0.000 0.000,0.000 0.001,0.000-0.001,0.000 0.000,0.000 0.001,0.000-0.001,0.000 0.000,0.000 0.000,0.000 0.001,0.000-0.001,0.000 0.000,0.000 0.001,0.000-0.001,0.000 0.000,0.000 0.000,0.000 0.001,0.000-0.001,0.000 0.000,0.000 0.001,0.000-0.001,0.000 0.000,0.000 0.001,0.000-0.001,0.000 0.000,0.000 0.000,0.000 0.001,0.000-0.001,0.000 0.000,0.000 0.001,0.000-0.001,0.000 0.000,0.000 0.000,0.000 0.001,0.000-0.001,0.000 0.000,0.000 0.001,0.000-0.001,0.000 0.000,0.000-0.000,0.000 0.001,0.000-0.001,0.000-0.000,0.000 0.001,0.000-0.001,0.000-0.000,0.000 0.000,0.000 0.001,0.000-0.001,0.000 0.000,0.000 0.001,0.000-0.001,0.000 0.000,0.000 0.001,0.000-0.001,0.000 0.000,0.000 0.000,0.000 0.001,0.000-0.001,0.000 0.000,0.000 0.001,-0.013 0.022,-0.019 0.041,-0.024 0.046,-0.025 0.049,-0.025 0.048,-0.606 1.215</inkml:trace>
</inkml:ink>
</file>

<file path=ppt/ink/ink81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1342.000 732.000,'0.015'0.015,"0.022"0.022,0.026 0.026,0.024 0.024,0.021 0.021,0.020 0.019,0.013 0.015,0.012 0.011,0.008 0.008,0.005 0.005,0.003 0.003,0.002 0.002,0.001 0.001,-0.001-0.001,0.001 0.001,-0.002-0.002,-0.000 0.000,-0.001-0.001,-0.018-0.003,-0.022-0.001,-0.024 0.001,-0.025-0.001,-0.021 0.001,-0.019-0.001,-0.014 0.001,-0.012 0.000,-0.007 0.001,-0.006-0.001,-0.003 0.001,-0.003-0.001,0.266 0.166,0.154 0.089,0.075 0.034,0.019-0.004,-0.017-0.025,-0.037-0.038,-0.369-0.314,0.003 0.000,0.344 0.263,0.013 0.011,-0.015 0.001,-0.032-0.004,0.043 0.062,-0.077-0.057,-0.075-0.065,-0.067-0.064,-0.058-0.058,-0.045-0.050,-0.035-0.040,-0.025-0.031,-0.016-0.023,-0.012-0.014,-0.005-0.011,-0.003-0.004,0.001-0.004,0.000 0.001,0.003 0.001,0.002 0.001,0.002 0.002,0.003 0.002,0.001 0.002,0.001 0.002,0.002 0.000,0.000 0.002,0.001 0.000,0.000 0.001,0.001 0.000,0.019 0.001,0.046-0.001,0.054 0.000,0.056 0.001,0.108-0.001,0.030 0.000,0.009 0.000,-0.005 0.001,0.023-0.001,0.018 0.000,-0.008 0.000,-0.022 0.000,-0.032 0.000,-0.034 0.000,-0.034 0.000,-0.211 0.000,0.347 0.000,0.098 0.000,0.069 0.000,0.048 0.000,0.029 0.000,0.068 0.000,-0.054 0.000,-0.071 0.000,-0.078 0.000,-0.075 0.000,-0.276 0.000,0.190-0.013,-0.002-0.022,-0.005-0.027,-0.011-0.028,0.138-0.048,-0.003-0.002,-0.037 0.010,-0.055 0.017,-0.060 0.020,-0.059 0.020,-0.054 0.018,-0.044 0.017,-0.036 0.013,-0.029 0.010,-0.019 0.007,-0.015 0.006,-0.009 0.003,-0.004 0.002,-0.003 0.001,0.000 0.001,0.001-0.001,0.127 0.009</inkml:trace>
</inkml:ink>
</file>

<file path=ppt/ink/ink82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512.000 680.000,'2.000'0.000</inkml:trace>
</inkml:ink>
</file>

<file path=ppt/ink/ink83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1275.000 246.000,'-0.025'0.000,"-0.037"0.000,-0.041 0.000,-0.041 0.000,-0.036 0.000,-0.029 0.000,-0.025 0.000,-0.017 0.000,-0.012 0.000,-0.010 0.000,-0.004 0.000,-0.519 0.174,-0.275 0.090,-0.100 0.032,0.017-0.005,0.085-0.029,0.120-0.041,0.130-0.044,0.668-0.139,-0.625 0.259,0.037 0.060,0.065 0.022,0.083-0.002,0.085-0.020,0.081-0.027,0.073-0.032,0.281-0.235,-0.002 0.005,-0.005 0.008,-0.453 0.567,-0.037 0.129,0.021 0.049,0.057-0.010,0.074-0.042,0.079-0.061,0.274-0.572,-0.157 0.551,0.080 0.030,0.075 0.024,0.067 0.020,0.058 0.016,-0.043-0.611,0.162 0.729,0.049 0.002,0.016-0.052,-0.006-0.084,-0.021-0.100,-0.028-0.102,-0.033-0.097,-0.031-0.086,-0.055-0.224,0.221 0.617,0.058 0.188,0.021 0.056,-0.005-0.034,-0.019-0.085,-0.030-0.113,-0.031-0.120,-0.225-0.526,0.007 0.010,0.392 0.737,0.100 0.140,0.055 0.081,0.025 0.035,0.002 0.001,0.134 0.124,0.031-0.024,-0.021-0.087,-0.054-0.120,-0.070-0.136,-0.524-0.710,0.001 0.001,0.618 0.828,-0.020-0.039,-0.058-0.089,-0.075-0.112,-0.083-0.117,-0.079-0.114,-0.353-0.443,0.841 0.323,0.231-0.114,0.079-0.095,-0.025-0.077,-0.081-0.059,-0.112-0.043,-0.118-0.029,-0.722-0.006,1.715-0.013,0.546-0.007,0.221-0.005,-0.001 0.000,-0.145 0.001,-0.225 0.002,-0.261 0.004,-1.210 0.010,-0.393 0.001,0.579-0.016,2.571-0.120,0.515-0.067,0.184-0.053,-0.037-0.038,-0.172-0.027,-0.246-0.017,-3.087 0.278,1.538-0.125,1.470-0.129,-0.061-0.028,-0.168-0.036,-0.227-0.037,-0.248-0.038,-2.417 0.364,-0.001-0.003,2.713-0.542,-0.299-0.049,-0.408-0.013,-0.434 0.009,-0.345-0.251,-0.312-0.106,-0.320 0.009,-0.298 0.079,-0.261 0.116,-0.214 0.131,-0.171 0.127,-0.003-0.238,0.003-0.172,-0.017-0.072,-0.202 0.836,0.195-1.139,-0.044 0.024,-0.044 0.114,-0.041 0.160,-0.034 0.175,-0.030 0.169,-0.021-0.234,-0.017-0.070,-0.013 0.019,-0.007 0.074,-0.004 0.097,-0.003 0.106,-0.137-0.181,-0.081-0.129,-0.036-0.031,-0.006 0.035,0.016 0.076,0.028 0.096,0.033 0.104,-0.032-0.014,-0.046 0.021,-0.060-0.009,-0.096-0.091,-0.038 0.004,0.003 0.073,0.031 0.110,0.042 0.121,0.049 0.123,0.048 0.109,0.043 0.095,0.200 0.181,-0.018-0.012,-0.643-0.445,-0.292-0.166,0.766 0.514,-1.242-0.758,-0.109-0.022,0.022 0.055,0.106 0.100,0.150 0.122,0.167 0.125,-0.108-0.060,0.062 0.030,0.126 0.065,0.154 0.081,0.157 0.084,0.148 0.081,0.130 0.069,0.381 0.148,-0.298-0.078,-0.109-0.001,-0.493-0.081,-0.122-0.021,-0.052-0.021,-0.116-0.024,0.067 0.022,0.099 0.032,0.111 0.036,0.108 0.037,0.100 0.033,-1.096 0.030,-0.641 0.023,-0.284 0.018,-0.036 0.014,0.126 0.009,0.220 0.008,1.987 0.002,-1.858 0.072,-0.129 0.056,-0.005 0.049,-1.037 0.119,0.215 0.004,0.381-0.025,0.450-0.039,0.450-0.046,0.410-0.044,1.356-0.123,-1.515 0.143,-0.120 0.015,0.039-0.006,0.140-0.015,0.193-0.023,0.213-0.024,0.211-0.025,0.192-0.022,0.169-0.019,0.608-0.038,-0.011 0.005,-0.745 0.126,-0.305 0.137,-0.086 0.121,0.064 0.032,0.033 0.012,0.061-0.014,0.076-0.032,-0.220 0.156,0.037 0.088,0.090-0.004,0.106-0.015,0.139-0.039,0.155-0.052,0.153-0.056,-0.417 0.931</inkml:trace>
</inkml:ink>
</file>

<file path=ppt/ink/ink84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179.000 485.000,'0.005'-0.008,"0.009"-0.013,0.009-0.013,0.009-0.014,0.009-0.013,0.006-0.010,0.005-0.008,0.005-0.006,0.003-0.005,0.003-0.003,0.000-0.002,0.001-0.001,0.000-0.001,0.001-0.000,-0.001 0.001,0.000 0.000,0.000-0.000,-0.001 0.001,0.000 0.000,0.000 0.001,0.000 0.000,0.000 0.000,-0.001 0.000,0.001 0.000,-0.001 0.000,0.001 0.001,-0.001-0.001,0.001 0.000,-0.001 0.001,0.001-0.001,-0.001 0.000,0.001 0.001,0.078-0.183,0.038-0.111,0.006-0.055,-0.010-0.019,-0.022 0.008,-0.027 0.021,-0.026 0.029,-0.026 0.030,-0.016 0.059,-0.005 0.041,-0.001 0.039,0.003 0.038,0.005 0.030,0.004 0.026,0.006 0.019,0.005 0.015,0.004 0.011,0.004 0.007,0.002 0.004,-0.056 0.056,0.013-0.025,0.018-0.041,0.708-1.403,0.268-0.599,0.116-0.269,0.007-0.037,-0.064 0.120,-0.105 0.211,-0.788 1.646,0.630-1.394,-0.058 0.061,-0.064 0.084,0.051-0.320,-0.075 0.031,-0.098 0.127,-0.103 0.181,-0.102 0.202,-0.092 0.203,-0.080 0.190,-0.069-0.072,-0.052-0.003,-0.039 0.056,-0.030 0.093,-0.018 0.778,-0.008-0.875,-0.014 0.054,-0.008 0.091,-0.002 0.109,0.001 0.111,0.002 0.103,0.004 0.091,0.017 0.414,0.002-0.622,0.023-0.119,0.026-0.038,0.028 0.017,0.026 0.053,0.032-0.056,-0.003 0.078,-0.011 0.072,-0.017 0.064,-0.020 0.052,-0.017 0.042,-0.050 0.446,0.117-1.294,0.027-0.393,0.003-0.118,-0.010 0.063,-0.019 0.173,-0.108 1.362,0.074-1.283,-0.019 0.054,-0.017 0.124,-0.017 0.160,-0.028 0.746,0.012-0.798,-0.012 0.130,-0.009 0.152,-0.006 0.152,-0.002 0.715,-0.002-0.740,-0.003 0.081,-0.001 0.096,0.001 0.098,-0.001 0.091,0.002 0.078,0.000 0.063,0.003 0.322,-0.001-0.708,0.000-0.150,0.000-0.027,0.002 0.051,-0.001 0.094,0.001 0.113,0.000-0.330,0.000-0.143,0.000-0.019,0.000 0.060,0.000 0.102,0.001 0.119,-0.001 0.121,0.000 0.109,0.000 0.568,0.064-0.785,0.039-0.183,0.018-0.083,0.006-0.013,-0.006 0.038,-0.010 0.065,-0.088 0.857,-0.001 0.000,0.039-0.470,-0.007-0.002,0.020-0.716,-0.018-0.019,-0.016 0.097,-0.013 0.158,-0.011 0.185,-0.007 0.187,-0.006 0.172,-0.004 0.151,-0.002 0.123,0.003 0.290,-0.001-0.007,-0.003-0.611,-0.001-0.129,0.000-0.049,0.001 0.003,0.004 0.707,-0.003-0.646,0.001-0.036,0.000-0.005,0.001 0.018,0.001 0.462,-0.001-0.583,0.000 0.040,0.001 0.062,0.000 0.071,0.000 0.074,0.000 0.066,0.000 0.059,0.000 0.243,0.000 0.219,0.000-0.010,0.000-0.873,0.001-0.184,-0.001-0.085,0.000-0.015,0.000 0.028,0.000 0.053,-0.012 0.758,-0.067-0.604,-0.031 0.021,-0.014 0.053,0.000 0.073,0.006 0.078,-0.045-0.016,-0.023 0.012,-0.005 0.043,0.009 0.061,0.143 0.561,-0.143-0.664,0.010 0.024,0.008 0.061,0.007 0.081,0.006 0.090,0.003 0.087,0.004 0.081,0.112 0.318,-0.183-0.406,-0.019-0.017,0.005 0.015,0.021 0.033,0.028 0.043,0.031 0.046,0.120 0.296,-0.090-0.372,0.032-0.003,0.029 0.016,0.021 0.026,-0.007 0.078,-0.031 0.003,-0.041-0.002,-0.046-0.006,-0.044-0.008,-0.084-0.118,-0.036 0.002,-0.022 0.037,0.157 0.191,0.010-0.004,-0.099-0.175,0.044 0.014,0.047 0.025,0.045 0.029,0.038 0.029,-0.058-0.218,-0.038-0.121,-0.020-0.052,-0.009-0.004,0.000 0.028,0.004 0.045,0.181 0.512,-0.196-0.394,-0.034 0.032,-0.021 0.047,-0.013 0.057,-0.173-0.125,-0.050-0.022,0.004 0.014,0.040 0.033,0.060 0.047,0.069 0.049,0.069 0.050,0.053 0.007,0.067 0.017,0.056 0.007,0.043-0.004,0.034-0.005,0.023-0.011,0.016-0.009,0.010-0.010,-0.011 0.276,-0.052-0.209,-0.053-0.038,-0.110-0.166,-0.031-0.002,-0.002 0.024,0.016 0.038,0.026 0.045,0.032 0.048,0.032 0.045,0.032 0.039,0.017 0.022,0.005 0.005,-0.002-0.005,-0.007-0.011,-0.008-0.015,-0.011-0.014,0.092 0.204,-0.002-0.007,-0.180-0.481,-0.026-0.101,0.001-0.027,0.020 0.024,0.029 0.052,0.031 0.067,-0.038 0.010,-0.014 0.021,0.007 0.038,0.017 0.046,0.025 0.047,0.028 0.046,0.080 0.178,-0.044-0.335,0.024-0.090,0.020-0.066,0.005-0.069,-0.010-0.036,-0.015 0.021,-0.018 0.059,-0.020 0.082,-0.119-0.168,-0.040 0.031,-0.001 0.078,0.024 0.099,0.035 0.104,0.040 0.098,0.038 0.085,0.035 0.069,0.029 0.054,0.023 0.041,0.018 0.027,0.013 0.019,0.008 0.010,0.005 0.005,0.003 0.001,0.000 0.000,0.001-0.003,-0.001-0.003,0.000-0.003,-0.003-0.003,-0.000-0.003,-0.001-0.001,-0.002-0.129,0.001-0.093,-0.002-0.057,0.001-0.032,-0.001-0.011,-0.003 0.282,-0.080-0.383,-0.037-0.016,-0.016 0.014,0.000 0.031,0.011 0.038,0.016 0.043,0.087 0.279,-0.068-0.411,0.020-0.038,0.017 0.004,0.016 0.030,0.012 0.045,0.010 0.050,-0.014 0.239,-0.187-0.280,-0.066 0.017,-0.015 0.034,0.015 0.041,0.035 0.044,0.042 0.039,0.044 0.035,0.058 0.035,0.024-0.035,0.020-0.047,0.041-1.587</inkml:trace>
</inkml:ink>
</file>

<file path=ppt/ink/ink85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72.000 590.000,'0.009'0.009,"0.014"0.014,0.015 0.015,0.015 0.015,0.013 0.013,0.010 0.011,0.010 0.008,0.006 0.007,0.005 0.005,0.003 0.003,0.001 0.001,0.002 0.002,0.000 0.000,0.000 0.000,0.000 0.000,-0.001-0.001,0.000 0.000,-0.001-0.001,0.000 0.000,-0.001-0.001,0.001 0.001,-0.001-0.001,0.000 0.000,0.000 0.000,0.000 0.000,0.000 0.000,-0.000 0.000,0.000 0.000,0.000 0.000,0.000 0.000,0.000 0.000,-0.000 0.000,0.000 0.000,0.000 0.000,0.000 0.000,0.000 0.000,-0.000-0.001,0.000 0.001,0.000 0.001,0.000-0.001,-0.074-0.080,0.020 0.009,0.530 0.258,0.287 0.126,0.205 0.090,0.139 0.064,-0.912-0.429,1.433 0.638,0.065 0.016,-0.061-0.034,-0.137-0.062,-0.176-0.077,-1.102-0.496,2.576 0.519,0.706-0.078,0.373-0.098,0.139-0.100,-1.035-0.149,0.823-0.016,-0.070-0.061,0.685 0.025,0.157 0.004,-0.190-0.010,-0.399-0.019,-0.503-0.021,-0.534-0.023,-0.512-0.022,-2.039-0.060,0.012 0.000,2.274 0.034,-0.017-0.016,-0.186-0.011,-0.283-0.010,-0.320-0.007,-0.325-0.005,-0.300-0.002,-0.265-0.002,-0.469 0.002,-0.407 0.001,0.012 0.001,1.086-0.004,0.189 0.000,0.108 0.001,0.047 0.000,0.004 0.001,-1.291 0.002,1.705-0.011,0.083-0.016,-0.067-0.017,-0.157-0.019,-0.207-0.017,-0.225-0.016,-0.219-0.013,-0.684 0.053,1.975-0.441,0.617-0.263,-2.532 0.595,3.058-1.000,-0.031-0.108,-0.272 0.032,-0.405 0.117,-0.453 0.161,-0.453 0.176,-0.413 0.173,-1.077 0.376,0.811-0.470,-0.108-0.050,-0.136 0.009,-0.148 0.047,-0.143 0.066,-0.131 0.076,-0.598 0.443,0.821-1.005,0.017-0.237,-0.071-0.061,-0.122 0.055,-0.142 0.119,-0.142 0.150,-0.419 0.890,0.352-0.938,-0.067 0.049,-0.072 0.110,-0.071 0.139,-0.063 0.143,-0.053 0.138,-0.043 0.121,-0.033 0.100,-0.037 0.277,0.009-0.370,-0.016-0.036,-0.009-0.004,-0.006 0.017,-0.003-0.154,0.001-0.067,0.001-0.012,0.002 0.024,0.002 0.041,0.002 0.052,0.008 0.463,-0.005-0.933,0.002-0.276,0.002-0.129,0.000-0.023,0.001 0.043,0.001 0.084,0.000-0.271,0.001 0.005,-0.001 0.091,0.001 0.136,-0.001 0.149,0.001 0.145,-0.001 0.130,0.001 0.107,-0.001 0.679,0.000-1.315,0.000-0.582,0.000-0.488,-0.018-0.267,-0.031-0.247,-0.036-0.091,-0.114-0.498,-0.049 0.252,-0.015 0.400,0.012 0.465,0.024 0.473,0.034 0.444,0.152 1.303,-0.278-1.536,-0.046 0.021,-0.001 0.147,0.029 0.212,0.043 0.239,0.051 0.236,0.051 0.216,-0.053-0.521,-0.017-0.208,0.001-0.019,0.012 0.099,0.019 0.161,0.019 0.188,0.020 0.185,0.018 0.171,0.130 0.591,-0.404-0.925,-0.146-0.243,-0.073-0.140,-0.021-0.061,-0.199-0.328,-0.019 0.029,0.051 0.155,0.092 0.220,0.110 0.245,0.112 0.239,0.104 0.218,0.091 0.185,0.076 0.152,0.084 0.159,-0.186-0.192,-0.052-0.041,-0.031-0.037,-0.018-0.030,-0.007-0.022,0.273 0.308,0.093 0.124,-0.646-0.589,-0.099-0.031,-0.016 0.008,0.037 0.034,0.070 0.047,0.089 0.055,0.093 0.109,0.439 0.370,-0.004-0.007,-0.821-0.766,-0.120-0.100,-0.069-0.030,-0.029 0.014,-0.003 0.043,-0.605-0.222,-0.177-0.009,0.054 0.089,0.188 0.136,0.253 0.157,0.271 0.151,0.988 0.543,-0.878-0.681,0.063-0.064,0.098 0.003,0.113 0.050,0.115 0.072,0.107 0.084,0.095 0.084,0.079 0.078,0.069 0.180,0.064 0.103,-1.085-0.417,-0.279 0.006,-0.081 0.030,0.047 0.042,0.119 0.046,0.154 0.043,-0.089-0.011,-0.010 0.029,0.056 0.056,0.091 0.069,0.105 0.070,1.035 0.211,-0.253-0.047,-0.909-0.161,-0.021 0.014,0.052 0.029,0.094 0.033,0.111 0.036,0.054-0.004,-0.104-0.015,-0.061 0.000,-0.028 0.008,0.674 0.084,-1.153-0.093,0.027 0.030,0.097 0.028,0.134 0.028,0.142 0.022,-0.093 0.020,-0.027 0.012,0.058 0.011,0.111 0.007,0.134 0.005,0.137 0.003,0.130 0.002,0.115 0.000,0.628-0.005,-1.636 0.005,-0.459-0.001,-0.163-0.001,0.039 0.000,0.159-0.001,0.226-0.001,0.540-0.001,-0.011 0.000,1.111 0.002,-1.560 0.099,0.023 0.071,0.113 0.059,0.162 0.045,0.185 0.032,0.187 0.024,1.002-0.261,-0.008 0.004,-1.083 0.346,-0.142 0.057,-0.100 0.027,-0.064 0.006,1.261-0.393,-1.899 0.502,-0.111-0.005,0.056-0.036,0.160-0.054,0.217-0.063,0.238-0.061,0.237-0.059,1.202-0.272,0.002-0.000,-1.294 0.369,0.024 0.037,0.102 0.003,0.144-0.018,0.160-0.032,0.082 0.011,0.185-0.030,0.164-0.024,0.132-0.020,0.106-0.015,0.077-0.011,0.338-0.277,-0.542 0.450,-0.111 0.099,-0.030 0.031,0.026-0.016,0.057-0.044,0.075-0.058,0.484-0.422,-0.008 0.010,-0.772 0.728,-0.111 0.126,-0.027 0.040,0.027-0.016,-0.277 0.275,-0.159 0.150,-0.023 0.007,0.067-0.083,0.122-0.138,0.148-0.162,0.155-0.170,-0.036 0.164,-0.029 0.105,0.029 0.020,0.065-0.042,-0.027 0.265,0.166-0.036,0.170-0.098,0.157-0.128,0.138-0.136,0.113-0.130,0.090-0.116,0.106-0.587,-0.332 0.845,-0.118 0.156,-0.058 0.061,-0.014-0.003,0.014-0.050,0.036-0.074,-0.169 0.865,-0.001 0.385,0.056 0.154,0.508-2.022,-0.389 2.172,0.092-0.016,0.091-0.166,0.081-0.244,0.071-0.276,0.057-0.273,0.091-1.352,-0.039 1.441,0.032-0.058,0.022-0.152,0.015-0.200,0.008-0.214,0.003-0.204,0.001-0.182,-0.001-0.154,-0.021-0.477,-0.002 0.005,-0.073 0.651,-0.036 0.089,-0.016 0.032,0.001-0.009,0.004-0.009,0.016-0.066,0.018-0.073,0.019-0.073,0.017-0.066,0.074 0.098,0.044 0.133,0.027 0.083,0.114 0.382,0.046 0.067,0.008-0.025,-0.016-0.081,-0.028-0.111,-0.036-0.119,-0.147-0.827,0.257 0.956,0.052 0.017,0.007-0.069,-0.023-0.121,-0.039-0.143,-0.048-0.145,-0.048-0.138,-0.045-0.119,-0.040-0.102,-0.070-0.180,-0.014-0.065,0.199 0.595,0.053 0.136,0.012 0.052,-0.012-0.008,-0.028-0.042,-0.037-0.064,-0.132-0.456,0.080 0.377,-0.010-0.023,-0.005-0.032,0.001-0.035,0.004-0.035,-0.116-0.428,0.003 0.002,0.131 0.357,0.047 0.033,0.146 0.247,0.009-0.025,-0.021-0.054,-0.039-0.072,-0.049-0.075,-0.036-0.116,0.057 0.071,-0.021-0.051,-0.032-0.057,-0.037-0.057,-0.037-0.054,-0.037-0.046,-0.030-0.040,-0.027-0.031,-0.021-0.025,-0.016-0.017,0.018-0.006,0.038-0.006,0.047-0.001,0.050 0.001,0.048 0.002,0.041 0.004,0.036 0.003,0.027 0.004,0.416 0.405,0.208 0.207,0.061 0.070,-0.034-0.024,-0.088-0.077,-0.118-0.105,-0.123-0.115,-0.526-0.383,0.014 0.011,0.636 0.503,0.172 0.111,0.692 0.545,0.069 0.065,-0.099-0.067,-0.192-0.143,-0.231-0.174,-0.234-0.178,-0.214-0.165,-0.185-0.142,-0.450-0.375,0.012 0.003,0.719 0.448,0.174 0.067,0.087 0.031,0.023 0.004,-0.020-0.012,-0.869-0.491,0.739 0.512,0.024 0.065,0.003 0.028,0.471 0.336,-0.032-0.038,-0.119-0.099,-0.161-0.131,-0.174-0.135,-0.166-0.130,-0.147-0.114,-0.544-0.351,0.617 0.267,0.076-0.032,0.012-0.041,-0.029-0.046,-0.630-0.178,0.662 0.141,-0.056-0.028,-0.081-0.019,-0.094-0.012,-0.093-0.007,-0.086-0.002,-0.076 0.000,-0.065-0.016,-0.025-0.012,-0.011-0.013,-0.002-0.014,0.005-0.013,0.009-0.013,0.045 0.008,-0.010 0.010,-0.019 0.017,-0.020 0.018,-0.019 0.018,-0.018 0.016,-0.011-0.010,0.016-0.010,0.021-0.014,0.025-0.016,0.024-0.016,0.021-0.015,0.020-0.012,0.015-0.011,-0.275-0.017,0.505 0.008,0.110-0.007,0.049-0.004,0.010-0.003,-0.070-0.001,-0.055-0.001,-0.065 0.000,-0.065 0.001,-0.056 0.000,-0.083 0.000,-0.075 0.001,-0.065-0.000,-0.050 0.001,-0.040 0.001,-0.028-0.001,-0.020 0.001,-0.011 0.000,-0.007 0.000,-0.002 0.000,-0.001 0.000,0.001 0.001,0.003-0.001,0.002 0.000,0.003 0.000,0.002 0.000,0.001 0.000,0.003 0.000,0.000 0.000,0.001 0.000,0.001 0.000,-0.001 0.000,0.002 0.000,-0.001 0.000,0.000 0.000,-0.000 0.000,0.000 0.000,0.000 0.000,0.000 0.000,0.031 0.000,0.055 0.000,0.063 0.000,0.060 0.000,0.039 0.000,0.046 0.000,-0.285 0.000,0.378 0.000,0.030 0.000,-0.006 0.000,-0.026 0.000,-0.037 0.000,-0.043 0.000,-0.035 0.000,-0.054 0.000,-0.049 0.000,-0.043 0.000,-0.036 0.000,-0.028 0.000,-0.021 0.000,-0.014 0.000,-0.011 0.000,-0.005 0.000,-0.004 0.000,-0.001 0.000,0.182 0.000</inkml:trace>
</inkml:ink>
</file>

<file path=ppt/ink/ink86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95.000 535.000,'0.018'0.000,"0.028"0.000,0.032 0.000,0.029 0.000,0.028 0.000,0.022 0.000,0.019 0.000,0.013 0.000,0.010 0.000,0.007 0.000,0.004 0.000,0.003 0.000,0.000 0.000,0.000 0.000,-0.001 0.000,0.000 0.000,-0.001 0.000,-0.001 0.000,-0.001 0.000,-0.001 0.000,0.000 0.000,-0.001 0.000,-0.000 0.000,0.000 0.000,0.000 0.000,0.000 0.000,-0.001 0.000,0.001 0.000,0.000 0.000,0.001 0.000,0.043 0.000,0.054 0.000,0.053 0.000,0.053 0.000,0.042 0.000,0.001 0.000,-0.014 0.000,-0.024 0.000,-0.129 0.000,-0.184 0.000,0.621 0.000,0.135 0.000,0.071 0.000,0.025 0.000,-0.008 0.000,-0.026 0.000,-0.039 0.000,-0.043 0.000,0.768 0.000,0.388 0.000,0.128 0.000,-0.047 0.000,-0.154 0.000,-0.214 0.000,-0.234 0.000,-0.232 0.000,-0.979 0.000,0.017 0.000,1.240 0.000,0.944 0.000,0.260 0.000,0.011 0.000,-0.153 0.000,-0.251 0.000,-0.293 0.000,-0.304 0.000,0.622 0.000,0.178 0.000,-0.053 0.000,-0.198 0.000,-0.271 0.000,-0.299 0.000,-0.292 0.000,-0.265 0.000,-0.928 0.000,0.007 0.000,0.548 0.000,0.069 0.000,-0.559 0.000,1.335 0.000,0.038 0.000,-0.070 0.000,-0.137 0.000,-0.171 0.000,-0.181 0.000,-0.173 0.000,-0.747 0.000,0.192 0.000,-0.186 0.000,0.937 0.000,-0.006 0.000,-0.067 0.000,-0.096 0.000,-0.108 0.000,-0.697 0.000,0.586 0.000,-0.065 0.000,-0.076 0.000,-0.079 0.000,-0.074 0.000,-0.356 0.000,0.011 0.000,0.721 0.000,0.177 0.000,0.070 0.000,-0.005 0.000,-0.054 0.000,-0.082 0.000,-0.739 0.000,4.618 0.000</inkml:trace>
</inkml:ink>
</file>

<file path=ppt/ink/ink87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107.000 586.000,'0.018'0.000,"0.028"0.000,0.031 0.000,0.031 0.000,0.028 0.000,0.023 0.000,0.020 0.000,0.015 0.000,0.010 0.000,0.008 0.000,0.005 0.000,0.002 0.000,0.002 0.000,0.000 0.000,-0.004 0.000,0.009 0.000,0.010 0.000,0.010 0.000,0.010 0.000,0.008 0.000,0.007 0.000,-0.207 0.000,0.598 0.000,0.311 0.000,0.259 0.000,0.209 0.000,0.159 0.000,0.285 0.000,-1.484 0.000,1.941 0.000,0.251 0.000,0.069 0.000,-0.058 0.000,-0.138 0.000,-1.933 0.000,2.318 0.000,0.196 0.000,0.010 0.000,-0.117 0.000,-2.293 0.000,2.511 0.000,-0.308 0.000,-0.371 0.000,-0.383 0.000,-0.360 0.000,-0.316 0.000,-0.267 0.000,-0.915 0.000,1.301 0.000,0.153 0.000,0.017 0.000,-0.070 0.000,-0.121 0.000,-0.378 0.000,0.241 0.000,-0.006 0.000,0.016 0.000,0.436 0.000,0.085 0.000,-0.078 0.000,-0.175 0.000,-0.219 0.000,-0.227 0.000,-0.991 0.000,5.230 0.000</inkml:trace>
</inkml:ink>
</file>

<file path=ppt/ink/ink88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175.000 283.000,'0.000'0.014,"0.000"0.022,0.000 0.026,0.000 0.024,0.000 0.023,0.000 0.019,0.000 0.017,0.000 0.012,0.000 0.010,0.000 0.006,0.000 0.005,0.000 0.002,0.000 0.002,0.000-0.000,0.000 0.000,0.000 0.000,0.000-0.002,0.000-0.006,0.000 0.032,0.000 0.039,0.000 0.042,0.000 0.031,0.000 0.008,0.000-0.002,0.000-0.009,0.000-0.013,0.000-0.013,0.000 0.162,0.000 0.037,0.000 0.023,0.000 0.014,0.000 0.012,0.000 0.017,0.000-0.011,0.000-0.029,0.000-0.038,0.000-0.041,0.000-0.040,0.000-0.035,0.000-0.282,0.000 0.398,0.000 0.107,0.000 0.066,0.000 0.287,0.000-0.041,0.000-0.091,0.000-0.111,0.000-0.113,0.000-0.107,0.000 0.442</inkml:trace>
</inkml:ink>
</file>

<file path=ppt/ink/ink89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175.000 284.000,'0.018'0.006,"0.026"0.009,0.032 0.010,0.030 0.010,0.028 0.010,0.023 0.007,0.020 0.007,0.015 0.005,0.012 0.004,0.007 0.003,0.005 0.001,0.003 0.001,0.002 0.000,0.000 0.001,-0.001 0.002,-0.010-0.001,-0.012-0.001,-0.013 0.000,-0.011-0.001,-0.010 0.000,-0.007 0.000,-0.006-0.001,-0.004-0.001,-0.003 0.001,-0.002-0.001,-0.002 0.001,0.001-0.001,-0.001 0.000,0.126 0.137,0.080 0.097,0.018 0.044,-0.017 0.013,-0.037-0.010,-0.048-0.022,-0.051-0.029,-0.048-0.030,-0.020-0.018,-0.014-0.036,-0.002-0.033,0.005-0.026,0.010-0.022,0.010-0.016,0.011-0.011,0.009-0.009,0.010-0.004,0.005-0.002,0.001-0.010,-0.004-0.014,-0.006-0.014,-0.007-0.014,-0.006-0.012,-0.007-0.009,-0.004-0.009,-0.005-0.005,-0.002-0.005,-0.003-0.002,-0.001-0.002,0.000 0.000,-0.002-0.001,0.001 0.000,1.344-0.006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1021.000 939.000,'2.000'0.000</inkml:trace>
</inkml:ink>
</file>

<file path=ppt/ink/ink90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45.000 271.000,'0.009'0.000,"0.012"0.000,0.016 0.000,0.014 0.000,0.013 0.000,0.011 0.000,0.009 0.000,0.006 0.000,0.006 0.000,0.003 0.000,0.002 0.000,0.002 0.000,0.000 0.000,0.000 0.000,0.000 0.000,-0.001 0.000,0.000 0.000,0.000 0.000,-0.001 0.000,0.000 0.000,-0.001 0.000,0.001 0.000,-0.001 0.000,0.000 0.000,0.000 0.000,-0.000 0.000,0.000 0.000,0.000 0.000,0.000 0.000,0.000 0.000,-0.068 0.000,0.416 0.000,0.240 0.000,0.183 0.000,0.221 0.000,0.096 0.000,0.052 0.000,0.233 0.000,0.034 0.000,-0.042 0.000,-0.084 0.000,-0.106 0.000,-0.114 0.000,-0.924 0.000,1.055 0.015,0.208 0.024,0.185 0.029,0.159 0.030,0.130 0.020,-0.022 0.002,-0.076-0.005,-0.106-0.011,-0.120-0.015,-0.121-0.014,-0.488-0.033,-0.268-0.017,-0.363-0.013,2.156 0.031,0.267-0.012,0.054-0.011,-0.089-0.007,-0.174-0.007,-0.218-0.005,-0.232-0.002,-0.223-0.002,-1.151 0.001,-0.387 0.002,2.121-0.005,0.185 0.000,0.034 0.001,-0.064 0.000,-0.121 0.001,-0.147 0.000,-1.951 0.003,0.011-0.001,0.554 0.001,-0.493-0.001,2.484-0.000,0.178 0.000,-0.042 0.000,-0.191 0.001,-0.272 0.000,-0.313 0.000,-1.885 0.000,0.000 0.000,2.363 0.000,-0.020 0.000,-0.190 0.000,-0.283 0.000,-0.319 0.000,-0.174-0.013,-0.228-0.023,-0.209-0.023,-0.179-0.024,-0.147-0.022,-0.113-0.019,-0.814 0.098,0.820-0.242,0.057-0.094,0.018-0.053,-0.011-0.025,-0.841 0.348,0.013 0.001,1.337-0.350,0.115 0.051,-0.029 0.062,-0.119 0.065,-0.166 0.062,-0.182 0.053,-0.178 0.046,-0.164 0.037,-0.537 0.044,-0.156 0.011,0.845-0.014,0.114 0.015,0.026 0.010,-0.036 0.007,-0.073 0.005,-0.095 0.001,-0.740-0.017,0.003-0.008,0.932-0.257,-0.039-0.109,-0.095-0.039,-0.125 0.008,-0.132 0.039,-0.471 0.235,-0.139 0.066,0.483-0.279,-0.041-0.039,0.054-0.112,-0.032-0.028,-0.055 0.011,-0.065 0.034,-0.067 0.048,-0.064 0.051,-0.058 0.053,-0.049 0.047,0.064 0.038,0.010 0.009,0.419-0.290,0.073-0.059,-0.006-0.015,-0.057 0.017,-0.081 0.032,-0.093 0.042,-0.092 0.043,-0.390 0.374,0.002-0.003,0.441-0.480,0.016-0.061,-0.012-0.030,-0.028-0.005,-0.056 0.007,-0.070 0.018,-0.073 0.022,-0.069 0.023,-0.094 0.261,-0.097 0.217,0.128-0.341,0.187-0.551,0.021-0.065,-0.003 0.028,-0.015 0.085,-0.025 0.115,-0.219 0.533,0.005-0.013,0.236-0.765,-0.020-0.059,-0.040 0.046,-0.050 0.108,-0.052 0.138,-0.050 0.145,-0.044 0.137,-0.092 0.467,0.049-0.690,-0.026-0.165,-0.018-0.042,-0.016 0.038,-0.008 0.087,-0.008 0.111,-0.002 0.119,-0.003 0.115,0.001 0.106,0.000 0.088,-0.008-0.053,-0.017-0.048,-0.018-0.023,-0.020-0.008,-0.019 0.005,-0.018 0.012,-0.019-0.067,-0.010-0.015,-0.007 0.008,-0.005 0.024,-0.001 0.030,-0.002 0.033,0.001 0.034,0.120 0.329,-0.292-0.463,-0.088-0.041,-0.041 0.000,-0.008 0.030,0.014 0.045,0.026 0.050,0.032 0.050,0.033 0.048,0.031 0.040,0.037 0.026,0.054 0.033,0.052 0.025,0.049 0.019,0.040 0.014,0.033 0.009,0.026 0.006,0.019 0.004,0.013 0.001,0.008-0.001,-0.080 0.036,0.036 0.093,-0.650-0.641,-0.320-0.230,-0.189-0.109,-0.092-0.021,-0.022 0.034,-0.056 0.016,0.035 0.083,0.050 0.088,0.054 0.081,0.119 0.007,0.067 0.006,0.092 0.043,0.104 0.065,0.103 0.076,0.095 0.076,0.155 0.165,0.320 0.214,-1.033-0.497,-0.189-0.010,-0.062 0.035,0.027 0.063,0.080 0.077,0.111 0.081,0.988 0.289,-0.271-0.059,-0.875-0.114,0.012 0.069,0.080 0.057,0.116 0.045,0.130 0.035,0.129 0.024,0.121 0.017,0.645-0.002,-0.029 0.001,-1.715 0.016,-0.446 0.005,-0.156 0.001,0.034-0.002,0.148-0.002,1.896-0.017,-0.020 0.001,-2.291 0.010,-0.118-0.003,0.116-0.003,0.258-0.002,0.331-0.002,0.351-0.001,0.340-0.002,0.307-0.001,0.460 0.001,0.462-0.001,-1.624-0.001,-0.461 0.000,-0.341 0.001,-0.215-0.001,-0.130 0.000,0.040 0.001,-0.079-0.001,0.205 0.001,0.319-0.001,0.368 0.001,0.370 0.000,0.343 0.000,0.298 0.000,0.249 0.000,0.545 0.000,0.138 0.006,-2.050 0.206,-0.517 0.104,-0.124 0.051,0.124 0.011,0.264-0.010,0.323-0.026,1.793-0.281,-0.438 0.054,0.407-0.056,-1.904 0.273,-0.072 0.038,0.061 0.026,0.147 0.018,0.189 0.011,-0.145 0.180,0.201 0.037,0.274-0.032,0.296-0.069,0.285-0.087,0.256-0.092,0.216-0.086,0.393-0.159,0.112-0.053,-0.149 0.106,-0.662 0.583,-0.089 0.148,-0.016 0.050,0.031-0.016,0.058-0.052,0.066-0.072,0.069-0.078,-0.117 0.115,-0.102 0.085,-0.024 0.007,0.030-0.046,0.060-0.077,0.139 0.018,0.116 0.008,0.122-0.022,0.119-0.042,0.109-0.051,0.072 0.125,0.081-0.015,0.058-0.064,0.040-0.089,0.026-0.099,0.014-0.099,0.007-0.091,0.001-0.079,-0.004-0.066,0.001-0.007,0.007 0.017,0.010 0.038,0.009 0.047,0.009 0.050,0.008 0.038,0.007-0.015,0.006-0.032,0.005-0.038,0.003-0.041,0.002-0.035,0.015 1.417</inkml:trace>
</inkml:ink>
</file>

<file path=ppt/ink/ink91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224.000 72.000,'0.000'0.033,"0.000"0.050,0.000 0.055,0.000 0.053,0.000 0.049,0.000 0.039,0.000 0.032,0.000 0.024,0.000 0.017,0.000 0.011,0.000 0.007,0.000-0.058,0.000-0.008,0.000-0.008,0.000-0.009,0.000 0.116,0.000 0.044,0.000 0.017,0.000-0.014,0.000-0.020,0.000-0.028,0.000-0.030,0.000-0.007,0.000 0.006,0.000 0.014,0.000 0.018,0.000-0.321,0.000 3.450</inkml:trace>
</inkml:ink>
</file>

<file path=ppt/ink/ink92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232.000 84.000,'2.000'0.000</inkml:trace>
</inkml:ink>
</file>

<file path=ppt/ink/ink93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352.000 106.000,'0.006'0.000,"0.010"0.000,0.010 0.000,0.011 0.000,0.008 0.000,0.009 0.000,0.005 0.000,0.005 0.000,0.003 0.000,0.003 0.000,0.001 0.000,0.000 0.000,0.001 0.000,0.000 0.000,0.000 0.000,-0.001 0.000,0.000 0.000,-0.000 0.000,-0.001 0.000,0.001 0.000,-0.001 0.000,0.000 0.000,-0.001 0.000,0.001 0.000,0.000 0.000,0.000 0.000,-0.001 0.000,0.001 0.000,0.000 0.000,-0.001 0.000,0.001 0.000,0.000 0.000,0.000 0.000,-0.001 0.000,0.001 0.000,0.000 0.000,0.000 0.000,-0.001 0.000,0.001 0.000,0.000 0.000,0.000 0.000,0.000 0.000,-0.001 0.000,-0.009 0.000,0.258 0.000,0.120 0.000,0.072 0.000,-0.394 0.000,0.713 0.000,0.130 0.000,0.065 0.000,0.018 0.000,-0.644 0.000,0.846 0.000,0.158 0.000,-0.335 0.000,0.046 0.000,0.043 0.000,0.969 0.000,0.177 0.000,-0.053 0.000,-0.187 0.000,-0.254 0.000,-0.268 0.000,-0.256 0.000,-0.223 0.000,-0.339 0.000,-0.164 0.000,1.433 0.000,0.176 0.000,-0.027 0.000,-0.149 0.000,-0.210 0.000,-1.446 0.000,0.809 0.000,1.045 0.000,0.084 0.000,-0.052 0.000,-0.133 0.000,-0.176 0.000,-0.191 0.000,-0.184 0.000,-1.230 0.000,1.599 0.000,0.063 0.000,-0.071 0.000,-0.146 0.000,-0.182 0.000,-0.187 0.000,-1.120 0.000,0.011 0.000,1.622 0.000,0.152 0.000,0.000 0.000,-0.094 0.000,-1.262 0.000,1.005 0.000,-0.089 0.000,-0.148 0.000,-0.178 0.000,-0.186 0.000,-0.176 0.000,-0.159 0.000,-0.608 0.000,0.972 0.000,0.116 0.000,0.004 0.000,-0.064 0.000,-0.056 0.000,-0.111 0.000,-0.142 0.000,-0.151 0.000,-0.141 0.000,-0.124 0.000,-0.104 0.000,-0.087 0.000,-0.054 0.000,-0.035 0.000,-0.025 0.000,-0.013 0.000,-0.006 0.000,-0.001 0.000,0.001 0.000,0.005 0.000,0.004 0.000,0.006 0.000,0.004 0.000,0.009 0.000,0.029 0.000,0.033 0.000,0.034 0.000,0.032 0.000,-0.222 0.000,0.369 0.000,0.096 0.000,-0.264 0.000,0.586 0.000,0.050 0.000,-0.027 0.000,-0.072 0.000,-0.096 0.000,-0.103 0.000,-0.468 0.003,0.970 0.076,0.242 0.035,0.094 0.017,-0.011 0.001,-0.075-0.009,-0.115-0.014,-0.130-0.016,-0.884-0.075,1.082 0.059,0.004-0.020,-0.051-0.016,-0.143-0.015,-0.126-0.009,-0.132-0.008,-0.123-0.006,-0.111-0.004,-0.091-0.001,0.012-0.002,-0.020-0.001,-0.033 0.001,-0.038-0.001,-0.038 0.002,-0.033 0.000,-0.031 0.001,0.331 0.001,0.199-0.001,0.085 0.002,0.228-0.001,0.014 0.001,-0.079 0.000,-0.130 0.000,-0.151 0.000,-0.149 0.000,0.258-0.069,0.172-0.041,0.063-0.018,-0.013-0.004,-0.061 0.008,-0.088 0.013,-0.098 0.016,0.589 0.017,0.293 0.017,0.078 0.015,-0.063 0.013,-0.152 0.010,-0.199 0.010,-0.216 0.005,-0.211 0.006,-0.839 0.002,0.968-0.047,0.742-0.068,0.095-0.023,-0.071-0.003,-0.164 0.010,-0.209 0.017,-0.219 0.021,-1.105 0.076,0.953-0.046,-0.034 0.014,-0.065 0.013,-0.083 0.011,-0.089 0.008,-0.086 0.007,-0.494 0.007,0.889 0.001,0.140 0.003,-0.148 0.003,-0.094 0.000,-0.134 0.001,-0.150 0.000,-0.148-0.001,-0.137-0.001,-0.120 0.000,-0.057 0.000,-0.068-0.002,-0.041 0.001,-0.020-0.002,-0.007 0.001,0.002-0.001,-0.018 0.000,-0.031 0.000,-0.036 0.000,-0.035 0.000,-0.032 0.000,-0.026-0.001,-0.021 0.001,-0.016 0.000,-0.011 0.000,-0.009 0.000,-0.004 0.000,-0.002 0.000,-0.002 0.000,0.001 0.000,0.000 0.000,0.001 0.000,0.001 0.000,0.002 0.000,0.000 0.000,0.001 0.000,0.000 0.000,0.001 0.000,0.000 0.000,0.001 0.000,0.000 0.000,-0.001 0.000,0.001 0.000,0.000 0.000,-0.001 0.000,0.001 0.000,0.000 0.000,-0.001 0.000,0.001 0.000,-0.001 0.000,0.001 0.000,0.000 0.000,-0.001 0.000,0.001 0.000,-0.001 0.000,0.001 0.000,-0.001 0.000,0.001 0.000,-0.001 0.000,0.001 0.000,-0.001 0.000,0.001 0.000,-0.001 0.000,0.001 0.000,-0.001 0.000,0.001 0.000,-0.001 0.000,0.001 0.000,0.000 0.000,-0.001 0.000,0.001 0.000,-0.001 0.000,0.001 0.000,-0.001 0.000,0.001 0.000,-0.001 0.000,0.001 0.000,-0.001 0.000,0.001 0.000,-0.001 0.000,0.001 0.000,-0.001 0.000,0.001 0.000,-0.001 0.000,0.001 0.000,-0.001 0.000,0.001 0.000,-0.001 0.000,0.001 0.000,-0.001 0.000,0.001 0.000,-0.001 0.000,0.001 0.000,0.000 0.000,-0.001 0.000,0.001 0.000,-0.001 0.000,0.001 0.000,-0.001 0.000,0.001 0.000,-0.001 0.000,0.001 0.000,-0.001 0.000,0.001 0.000,-0.001 0.000,0.001 0.000,-0.001 0.000,0.001 0.000,-0.001 0.000,0.001 0.000,-0.000 0.000,-0.001 0.000,0.001 0.000,-0.001 0.000,0.001 0.000,-0.001 0.000,0.001 0.000,-0.001 0.000,0.001 0.000,-0.001 0.000,0.001 0.000,-0.001 0.000,0.001 0.000,-0.001 0.000,0.001 0.000,0.035 0.000,0.057 0.000,0.067 0.000,0.066 0.000,0.060 0.000,0.054 0.000,-0.293 0.000,0.006 0.000,0.553 0.000,0.107 0.000,0.041 0.000,0.002 0.000,-0.068 0.000,-0.102 0.000,-0.115 0.000,-0.111 0.000,-0.101 0.000,-0.083 0.000,-0.068 0.000,-0.049 0.000,-0.037 0.000,-0.024 0.000,-0.016 0.000,-0.007 0.000,-0.003 0.000,0.000 0.000,0.002 0.000,0.004 0.000,0.003 0.000,0.003 0.000,0.003 0.000,0.002 0.000,0.003 0.000,0.001 0.000,0.001 0.000,0.000 0.000,0.001 0.000,0.001 0.000,-0.001 0.000,0.001 0.000,-0.001 0.000,0.000 0.000,0.000 0.000,0.000 0.000,0.000 0.000,0.000 0.000,0.000 0.000,-0.000 0.000,0.000 0.000,-0.001 0.000,0.001 0.000,-0.000 0.000,0.000 0.000,-0.001 0.000,0.001 0.000,-0.000 0.000,-0.001 0.000,0.001 0.000,0.032-0.017,0.049-0.027,0.057-0.028,0.054-0.030,0.049-0.026,0.200-0.003,0.114 0.008,0.050 0.015,-0.504 0.088,0.712-0.066,0.098 0.019,0.037 0.017,-0.002 0.015,-0.027 0.012,-0.039 0.010,-0.731 0.010,1.379-0.003,0.345 0.005,0.137 0.003,-0.259 0.001,-0.143 0.000,-0.190 0.001,-0.210-0.001,-0.206 0.001,-0.172-0.002,0.240 0.001,-0.091-0.001,-0.112-0.001,-0.115-0.000,-0.109 0.000,-0.093 0.000,-0.258-0.001,-0.099 0.000,0.328 0.000,-0.006 0.000,-0.026 0.000,-0.039 0.000,-0.044 0.000,-0.035 0.000,-0.037-0.001,-0.032 0.001,-0.025 0.000,-0.021 0.000,-0.014 0.000,-0.012 0.000,-0.006 0.000,-0.191 0.000,0.502 0.000,0.158 0.000,0.071 0.000,0.007 0.000,-0.031 0.000,-0.056 0.000,-0.067 0.000,-0.512 0.000,0.455-0.015,0.003-0.024,-0.004-0.029,-0.008-0.030,-0.444 0.075,0.006 0.000,0.737-0.110,0.068 0.003,-0.005 0.010,-0.050 0.018,-0.076 0.018,-0.084 0.018,-0.583 0.054,0.585-0.032,-0.013 0.013,-0.046 0.009,-0.064 0.009,-0.072 0.006,-0.072 0.004,-0.041 0.004,-0.064 0.002,-0.052 0.001,-0.042 0.001,-0.030-0.001,-0.011 0.001,-0.017-0.002,-0.010 0.000,-0.005-0.001,-0.002 0.000,-0.001-0.001,0.002-0.001,0.001 0.001,0.003-0.001,0.002 0.000,0.006 0.000,0.009 0.000,0.008 0.000,0.009-0.001,0.007 0.001,0.006 0.000,0.005 0.000,0.003 0.000,-0.015 0.002,-0.025 0.005,-0.029 0.003,-0.026 0.004,-0.027 0.004,-0.020 0.003,-0.018 0.003,-0.012 0.001,-0.011 0.002,-0.005 0.001,-0.005-0.000,-0.002 0.000,-0.001 0.001,0.000 0.000,0.000-0.001,0.001 0.001,0.001-0.001,0.000 0.000,0.002-0.000,0.000 0.000,0.001 0.000,-0.000 0.000,0.000 0.000,0.001 0.000,-0.001-0.001,0.001 0.001,0.000 0.000,-0.001 0.000,0.001-0.001,0.000 0.001,-0.001 0.000,0.001 0.000,0.000-0.001,-0.001 0.001,0.001 0.000,-0.001 0.000,-0.039-0.023,0.008-0.000,0.315 0.016,0.167-0.003,0.121-0.002,0.080-0.004,0.051-0.003,0.026-0.002,-0.442-0.005,-0.163 0.002,1.042 0.095,0.082 0.039,-0.027 0.011,-0.091-0.005,-0.124-0.016,-0.858-0.105,1.092 0.074,0.095-0.019,-0.032-0.018,-0.113-0.015,-0.153-0.014,-0.170-0.011,-0.168-0.008,-0.152-0.006,0.038-0.005,0.022-0.002,-0.017-0.002,-0.042-0.001,-0.056 0.000,-0.061-0.000,-0.382 0.003,0.387-0.003,-0.005 0.000,-0.013 0.002,-0.371 0.001,0.461-0.001,-0.010-0.000,-0.037 0.001,-0.050 0.000,-0.056 0.000,-0.053 0.001,0.108 0.000,0.045 0.000,0.001 0.000,-0.027 0.000,-0.041 0.000,-0.048 0.000,-0.315 0.001,0.358-0.001,0.042 0.000,0.013 0.000,-0.004 0.000,0.036 0.000,-0.052 0.000,-0.060 0.000,-0.059 0.000,-0.055 0.000,-0.049 0.000,-0.040 0.000,-0.032 0.000,-0.139 0.000,0.242 0.000,0.063 0.000,0.031 0.000,0.012 0.000,-0.005 0.000,0.072 0.000,0.008 0.000,-0.017 0.000,-0.035 0.000,-0.042 0.000,-0.044 0.000,-0.043 0.000,-0.038 0.000,0.121 0.000,0.059 0.000,0.019 0.000,-0.007 0.000,-0.026 0.000,-0.034 0.000,-0.078 0.000,-0.018 0.000,-0.014 0.000,-0.010 0.000,0.113 0.074,0.043 0.041,0.020 0.019,0.007 0.001,-0.004-0.009,-0.010-0.014,-0.332-0.090,0.470 0.060,0.081-0.014,0.032-0.014,-0.005-0.013,0.076-0.008,-0.089-0.013,-0.101-0.008,-0.103-0.008,-0.092-0.004,-0.081-0.002,-0.066-0.002,-0.049-0.001,-0.038 0.000,-0.026 0.001,-0.017 0.000,-0.004 0.001,0.006 0.001,0.013 0.001,0.013-0.001,0.015 0.002,0.013-0.001,0.012 0.001,0.009 0.000,0.008 0.000,0.006 0.000,0.004 0.000,-0.139 0.000,0.352 0.000,0.091 0.001,0.035-0.001,-0.003 0.000,-0.222 0.000,-0.192 0.000,0.493 0.000,0.039 0.000,0.002 0.000,-0.503 0.000,0.650 0.000,0.016 0.000,-0.038 0.000,-0.071 0.000,-0.086 0.000,-0.089 0.000,-0.415 0.000,0.243 0.000,0.269 0.000,0.045 0.000,0.014 0.000,-0.008 0.000,-0.021 0.000,-0.501 0.000,0.545 0.000,-0.029 0.000,-0.052 0.000,-0.064 0.000,-0.069 0.000,-0.064 0.000,-0.041-0.011,-0.040-0.016,-0.029-0.019,-0.020-0.019,-0.012-0.018,-0.005-0.017,-0.003-0.013,0.036-0.011,0.079-0.019,0.093-0.021,0.097-0.018,0.329-0.010,0.176 0.014,0.082 0.022,-0.050 0.028,-0.083 0.025,-0.115 0.023,-0.129 0.021,-0.129 0.017,-0.121 0.015,-0.106 0.011,-0.088 0.008,-0.060 0.006,-0.032 0.004,-0.014 0.003,-0.002 0.001,0.006 0.000,0.013 0.001,-0.187-0.006,0.275 0.004,0.070-0.001,0.042 0.000,0.017-0.001,0.133 0.000,-0.023-0.001,-0.038-0.001,-0.045 0.000,-0.043-0.001,-0.041 0.000,-0.034 0.000,0.381 0.000,0.219 0.000,0.081 0.000,-0.012 0.000,-0.072 0.000,-0.104-0.001,-0.686 0.001,0.012 0.000,1.052 0.000,0.097 0.000,-0.031 0.000,-0.111 0.000,-0.151 0.000,-0.165 0.000,-0.161 0.000,-0.575 0.000,0.920 0.000,0.170 0.000,0.051 0.000,-0.031 0.000,-0.077 0.000,-0.102 0.000,-0.859 0.000,0.007 0.000,0.017 0.000,1.339 0.000,0.191 0.000,0.040 0.000,-1.443 0.000,1.613 0.000,-0.114 0.000,-0.197 0.000,-0.233 0.000,-0.236 0.000,-0.217 0.000,-0.220 0.000,-0.165 0.000,-0.138 0.000,-0.109 0.000,-0.082 0.000,-0.060 0.000,-0.044 0.000,-0.046 0.000,-0.034 0.000,-0.026 0.000,-0.017 0.000,-0.010 0.000,-0.006 0.000,-0.002 0.000,0.000 0.000,0.002 0.000,0.001 0.000,0.003 0.000,0.003 0.000,0.001 0.000,0.002 0.000,0.001 0.000,0.001 0.000,0.001 0.000,0.001 0.000,0.000 0.000,-0.001 0.000,0.001 0.000,-0.000 0.000,0.000 0.000,0.000 0.000,-0.000 0.000,-0.001 0.000,0.001 0.000,0.000 0.000,-0.001 0.000,0.001 0.000,-0.001 0.000,0.001 0.000,-0.001 0.000,0.001 0.000,-0.001 0.000,0.001 0.000,-0.001 0.000,0.001 0.000,-0.001 0.000,0.001 0.000,-0.001 0.000,0.001 0.000,-0.001 0.000,0.001 0.000,-0.001 0.000,0.001 0.000,-0.001 0.000,0.000 0.000,0.001 0.000,-0.001 0.000,0.001 0.000,-0.001 0.000,0.001 0.000,-0.001 0.000,0.001 0.000,-0.001 0.000,0.001 0.000,0.005 0.000,0.008 0.000,0.009 0.000,0.010 0.000,0.007 0.000,0.007 0.000,0.005 0.000,0.005 0.000,0.002 0.000,0.002 0.000,0.001 0.000,0.001 0.000,0.000 0.000,0.000 0.000,0.000 0.000,0.000 0.000,-0.001 0.000,-0.000 0.000,0.000 0.000,0.000 0.000,-0.001 0.000,0.009 0.000,0.033 0.000,0.040 0.000,0.041 0.000,0.039 0.000,0.135 0.000,0.030 0.000,-0.015 0.000,-0.042 0.000,-0.053 0.000,-0.057 0.000,-0.054 0.000,-0.047 0.000,-0.038 0.000,-0.032 0.000,-0.022 0.000,-0.016 0.000,-0.011 0.000,-0.007 0.000,-0.003 0.000,-0.001 0.000,0.000 0.000,0.002 0.000,0.001 0.000,0.002 0.000,0.001 0.000,0.002 0.000,0.002 0.000,0.000 0.000,0.001 0.000,0.000 0.000,0.001 0.000,0.000 0.000,0.014 0.000,0.031 0.000,0.036 0.000,0.039 0.000,0.037 0.000,0.033 0.000,0.058 0.000,0.017 0.000,0.005 0.000,-0.001 0.000,-0.062 0.000,-0.001 0.000,-0.001 0.000,-0.000 0.000,0.269 0.000,0.134 0.000,0.061 0.000,0.015 0.000,-0.055 0.000,-0.080 0.000,-0.090 0.000,-0.090 0.000,-0.082 0.000,-0.071 0.000,-0.058 0.000,-0.045 0.000,-0.036 0.000,-0.023 0.000,-0.017 0.000,-0.010 0.000,0.092 0.000</inkml:trace>
</inkml:ink>
</file>

<file path=ppt/ink/ink94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330.000 88.000,'0.000'0.020,"0.000"0.032,0.000 0.035,0.000 0.035,0.000 0.033,0.000 0.028,0.000 0.022,0.000 0.019,0.000 0.012,0.000 0.010,0.000 0.006,0.000 0.003,0.007 0.001,0.009-0.012,0.012-0.016,0.011-0.016,0.010-0.015,0.009-0.012,0.006-0.010,0.006-0.009,0.003-0.005,0.004-0.005,0.000-0.003,0.002-0.002,0.000 0.000,0.006-0.006,0.016 0.009,0.020 0.010,0.021 0.011,0.018 0.011,0.016 0.010,0.015 0.007,0.011 0.007,0.009 0.005,-0.003 0.027,-0.023 0.024,-0.029 0.025,-0.031 0.025,-0.029 0.023,0.078 0.101,0.049 0.034,0.027-0.003,0.013-0.025,0.002-0.036,-0.001-0.062,0.029-0.026,0.034-0.023,0.034-0.019,0.040-0.016,0.040-0.017,0.037-0.013,0.034-0.011,0.026-0.009,-0.425-0.170,0.755 0.328,0.125 0.072,0.012 0.022,-0.057-0.008,-0.098-0.029,-0.115-0.038,0.119-0.018,0.110 0.015,0.031 0.002,-0.024-0.007,-0.022-0.016,-0.078-0.043,-0.086-0.049,-0.086-0.051,-0.081-0.048,-0.072-0.043,-0.430-0.107,0.861 0.082,0.171-0.016,0.032-0.004,-0.060 0.005,-0.114 0.008,-0.136 0.010,-0.698-0.089,0.873 0.086,0.088-0.010,0.042-0.016,0.013-0.015,-0.950-0.052,1.156 0.109,0.076 0.024,-0.042 0.006,-0.113-0.007,-0.152-0.014,-0.169-0.019,-0.787-0.092,1.017 0.063,0.171-0.017,0.077-0.015,0.008-0.014,0.246-0.010,-0.033-0.011,-0.131-0.009,-0.186-0.005,-0.207-0.004,-0.209-0.003,-0.194-0.002,-0.169 0.000,-0.464 0.003,0.464-0.001,0.767-0.002,0.229 0.001,0.095 0.000,0.004 0.001,-0.060 0.000,0.455 0.001,0.263 0.001,0.088 0.000,0.535 0.000,-0.067 0.001,-0.248 0.000,-0.338 0.000,-0.370 0.000,-0.356 0.000,-0.322 0.000,-0.273 0.000,0.606-0.079,0.319-0.044,0.111-0.018,-0.029 0.001,-0.114 0.012,0.188-0.054,0.038-0.023,-0.106 0.000,-0.033 0.006,-0.243 0.026,-0.282 0.031,-0.282 0.031,-0.259 0.028,-0.225 0.024,-0.183 0.021,-0.409 0.031,0.363-0.013,-0.012 0.009,-0.026 0.007,-0.032 0.004,-0.037 0.004,-0.036 0.001,-0.241-0.004,0.768 0.007,0.254-0.001,0.109-0.001,0.011 0.000,0.090-0.001,-0.052-0.001,-0.099-0.002,-0.119 0.000,-0.118-0.001,-0.110 0.000,-0.664-0.001,0.656 0.010,0.004 0.016,-0.053 0.018,-0.085 0.019,-0.104 0.017,-0.105 0.016,-0.101 0.014,0.369 0.004,0.188-0.007,0.066-0.013,-0.019-0.015,-0.069-0.015,-0.099-0.016,-0.630-0.038,0.709 0.021,0.116-0.008,0.096-0.008,0.073-0.006,-0.634-0.005,0.861-0.001,0.022-0.003,0.039-0.003,-0.150-0.001,-0.178-0.001,-0.182 0.001,-0.166 0.000,-0.144 0.000,-0.116 0.002,-0.314 0.001,0.028-0.000,0.767 0.000,0.280-0.001,0.137 0.002,0.032-0.001,-0.039 0.001,-0.082 0.000,0.607 0.069,0.256 0.040,0.040 0.018,-0.103 0.005,-0.191-0.008,-0.234-0.013,0.601-0.008,0.155-0.020,-0.026-0.020,-1.965-0.052,2.166 0.032,-0.142-0.014,-0.276-0.012,-0.335-0.009,-0.339-0.005,-0.311-0.005,0.280 0.000,0.202-0.002,0.042 0.000,-0.065 0.000,-0.128 0.001,-0.161 0.000,-0.173 0.000,-0.703 0.002,-0.253 0.000,0.013 0.001,1.497-0.002,0.139 0.001,-0.001 0.000,-0.089 0.000,-0.137 0.001,0.081 0.000,0.019 0.000,-0.063 0.000,-0.114 0.000,-1.284 0.000,2.090 0.000,0.226 0.001,-0.053-0.001,-0.220 0.000,-0.301 0.000,-0.325 0.000,-0.311 0.000,-0.274 0.000,-0.230 0.000,0.224 0.000,0.197 0.000,0.075 0.000,-0.015 0.000,-0.072 0.000,-0.105 0.000,-0.151 0.000,-0.159 0.000,-0.154 0.000,-0.140 0.000,-0.122 0.000,-0.285 0.000,0.350 0.000,-0.003 0.000,-0.018 0.000,0.105 0.000,0.030 0.000,-0.020 0.000,-0.052 0.000,-0.067 0.000,-0.072 0.000,-0.071 0.000,0.110 0.000,0.035 0.000,-0.006 0.000,-0.031 0.000,-0.043 0.000,-0.375 0.000,0.362 0.000,-0.009 0.000,-0.023 0.000,-0.034 0.000,-0.037 0.000,-0.036 0.000,0.014 0.000,-0.018 0.000,-0.007 0.000,-0.002 0.000,0.001 0.000,0.004 0.000,-0.241 0.000,0.464 0.074,0.126 0.041,0.061 0.019,0.017 0.001,-0.015-0.009,-0.573-0.101,0.652 0.089,-0.021-0.021,-0.050-0.020,-0.066-0.022,-0.026-0.014,-0.046-0.011,-0.058-0.010,-0.059-0.006,-0.028-0.006,-0.061-0.004,-0.053-0.002,-0.043-0.002,-0.034-0.001,-0.199 0.004,0.321-0.003,0.055-0.001,0.016 0.002,-0.010 0.000,-0.026 0.001,-0.035-0.000,-0.020 0.001,-0.062 0.000,-0.059 0.000,-0.053 0.001,-0.045 0.000,-0.034 0.000,-0.028 0.000,-0.018 0.000,-0.013 0.000,-0.008 0.001,-0.004-0.001,-0.001 0.000,0.000 0.000,0.001 0.000,0.001 0.000,0.003 0.000,0.001 0.000,0.002 0.000,0.001 0.000,0.001 0.000,0.002 0.000,-0.001 0.000,0.001 0.000,0.000 0.000,0.001 0.000,0.026 0.000,0.051 0.000,0.058 0.000,0.062 0.000,0.058 0.000,0.051 0.000,0.162 0.000,0.076 0.000,0.017 0.000,-0.022 0.000,-0.046 0.000,-0.059 0.000,-0.063 0.000,-0.060 0.000,0.079 0.000,0.076 0.000,0.040 0.000,0.012 0.000,0.103 0.000,0.000 0.000,-0.030 0.000,-0.052 0.000,-0.060 0.000,-0.062 0.000,0.087 0.089,-0.031 0.046,-0.049 0.016,-0.056-0.005,-0.056-0.014,-0.051-0.022,0.146-0.024,0.089-0.020,0.041-0.018,0.011-0.016,-0.010-0.012,0.072-0.009,0.008-0.007,-0.024-0.004,-0.041-0.002,-0.048-0.003,-0.048 0.001,-0.128 0.001,-0.176 0.001,-0.092 0.001,0.454-0.002,0.038 0.000,0.002 0.001,-0.025 0.000,-0.039 0.001,0.006 0.000,-0.005 0.000,-0.021 0.000,-0.029 0.001,-0.008 0.000,-0.052 0.000,-0.049 0.000,-0.048 0.000,-0.042 0.000,-0.034 0.000,1.426 0.001</inkml:trace>
</inkml:ink>
</file>

<file path=ppt/ink/ink95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333.000 231.000,'0.012'0.000,"0.018"0.000,0.021 0.000,0.020 0.000,0.019 0.000,0.014 0.000,0.012 0.000,0.010 0.000,0.007 0.000,0.004 0.000,0.003 0.000,0.001 0.000,0.001 0.000,0.000 0.000,0.000 0.000,-0.001 0.000,-0.000 0.000,-0.001 0.000,-0.001 0.000,0.000 0.000,0.000 0.000,-0.001 0.000,0.000 0.000,0.000 0.000,0.000 0.000,-0.000 0.000,0.000 0.000,0.000 0.000,-0.001 0.000,0.090 0.000,0.158 0.000,0.349 0.000,0.224 0.000,0.128 0.000,0.058 0.000,-0.647 0.000,0.793 0.000,0.069 0.000,-0.005 0.000,-0.055 0.000,-1.007 0.000,1.185-0.030,0.140-0.048,0.674-0.059,0.157-0.030,-0.036-0.017,-0.156-0.009,-0.218 0.000,-0.240 0.004,-0.236 0.004,-1.236 0.150,2.340-0.127,0.474 0.026,0.115 0.025,-0.117 0.026,-0.256 0.023,-0.321 0.018,-2.066 0.037,2.205-0.018,0.255 0.011,0.152 0.006,-2.440 0.007,2.903 0.000,-0.081 0.004,-0.277 0.002,-0.383 0.001,-0.421 0.001,-0.416-0.001,-0.381-0.001,-1.297-0.004,1.347 0.003,-0.042 0.000,-0.125-0.002,-0.169-0.000,-0.185 0.000,-0.181-0.001,-0.165-0.001,0.173-0.027,0.132-0.044,0.130-0.048,-0.492 0.045,0.606-0.061,-0.032 0.005,-0.098 0.013,-0.130 0.018,-0.141 0.019,-0.136 0.018,0.468 0.016,0.220 0.013,0.056 0.013,-0.050 0.008,-1.208 0.010,1.278-0.003,0.056 0.004,-0.018 0.003,-0.066 0.001,-0.095 0.001,0.151 0.000,-0.003 0.000,-0.094 0.000,-0.145-0.001,-0.169-0.001,-0.173 0.001,-0.162-0.002,-0.680-0.001,0.841 0.002,0.009-0.002,-0.070 0.001,-0.111-0.001,-0.130 0.000,-0.131 0.000,-0.121 0.000,-0.105 0.000,-0.088 0.000,-0.070-0.001,-0.052 0.001,-0.037 0.000,0.120 0.000,0.071 0.000,0.030 0.000,0.003 0.000,-0.015 0.000,-0.026 0.000,-0.030 0.000,-0.032 0.000,-0.029 0.000,-0.026 0.000,-0.004 0.000,0.003 0.000,0.012 0.000,0.014 0.000,0.016 0.000,0.017 0.000,0.013 0.000,-0.188 0.000,0.529 0.000,0.160 0.000,0.074 0.000,0.017 0.000,-0.020 0.000,-0.040 0.000,-0.635 0.000,0.008 0.000,0.920 0.000,0.120 0.000,0.023 0.000,-0.038 0.000,-0.073 0.000,-0.899 0.000,0.729 0.000,-0.075 0.000,-0.094 0.000,-0.100 0.000,-0.096 0.000,-0.050 0.000,-0.124 0.000,-0.110 0.000,-0.090 0.000,-0.071 0.000,-0.053 0.000,-0.036 0.000,-0.024 0.000,-0.014 0.000,-0.007 0.000,-0.003 0.000,0.002 0.000,0.003 0.000,0.003 0.000,0.005 0.000,0.003 0.000,0.003 0.000,0.003 0.000,0.003 0.000,0.000 0.000,0.002 0.000,0.000 0.000,0.001 0.000,0.000 0.000,0.000 0.000,0.000 0.000,0.000 0.000,0.000 0.000,-0.001 0.000,0.001 0.000,0.000 0.000,-0.001 0.000,0.000 0.000,0.001 0.000,-0.001 0.000,0.000 0.000,0.000 0.000,-0.000 0.000,0.001 0.000,-0.001 0.000,0.000 0.000,0.000 0.000,0.000 0.000,0.001 0.000,-0.001 0.000,0.000 0.000,-0.000 0.000,0.001 0.000,-0.001 0.000,0.000 0.000,0.000 0.000,0.001 0.000,-0.001 0.000,0.000 0.000,0.000 0.000,-0.000 0.000,0.001 0.000,-0.001 0.000,0.000 0.000,0.000 0.000,0.001 0.000,-0.001 0.000,0.000 0.000,0.000 0.000,0.001 0.000,-0.001 0.000,0.000 0.000,0.000 0.000,0.001 0.000,-0.001 0.000,0.000 0.000,0.000 0.000,0.000 0.000,0.001 0.000,-0.001 0.000,0.000 0.000,0.000 0.000,0.001 0.000,-0.001 0.000,0.000 0.000,0.000 0.000,0.001 0.000,-0.001 0.000,0.000 0.000,0.000 0.000,0.001 0.000,-0.001 0.000,-0.000 0.000,0.000 0.000,0.023 0.000,0.039 0.000,0.046 0.000,0.048 0.000,0.048 0.000,0.087 0.000,0.059 0.000,0.033 0.000,0.014 0.000,-0.315 0.000,0.416-0.011,-0.009-0.016,-0.043-0.019,-0.061-0.019,-0.068-0.018,-0.068-0.017,-0.062-0.013,-0.028-0.004,-0.011 0.008,0.004 0.015,0.013 0.017,0.018 0.015,0.020 0.017,0.020 0.012,0.017 0.011,0.014 0.009,0.013 0.006,-0.150 0.005,0.361 0.000,0.078 0.004,0.028 0.001,-0.472 0.001,0.813 0.093,0.112 0.040,-0.006 0.013,-0.077-0.004,-0.114-0.015,-0.127-0.021,-0.585-0.090,0.007-0.001,0.352 0.032,0.049-0.007,0.602 0.014,0.016-0.018,-0.077-0.014,-0.130-0.011,-0.151-0.008,-0.150-0.005,-0.137-0.004,-0.118-0.002,-0.232 0.003,0.405 0.063,0.092 0.039,0.032 0.020,-0.009 0.004,-0.067-0.015,-0.001-0.010,0.001-0.011,0.159-0.002,-0.025-0.018,-0.062-0.017,-0.082-0.015,-0.089-0.013,-0.085-0.008,-0.078-0.008,-0.032-0.005,-0.034-0.004,-0.018-0.003,-0.006 0.000,0.003-0.001,0.006 0.001,-0.106 0.002,-0.042 0.001,0.437-0.003,0.129 0.002,0.061 0.000,0.017 0.001,-0.013 0.000,-0.029 0.000,-0.591 0.001,0.920 0.000,0.137 0.000,0.031 0.000,-0.035 0.000,-0.072 0.000,-0.917 0.000,0.777 0.000,-0.089 0.001,-0.111-0.001,-0.118 0.000,-0.110 0.000,-0.101 0.000,0.447 0.000</inkml:trace>
</inkml:ink>
</file>

<file path=ppt/ink/ink96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624.000 230.000,'0.009'0.003,"0.015"0.005,0.015 0.005,0.016 0.005,0.014 0.005,0.012 0.004,0.009 0.003,0.008 0.003,0.004 0.001,0.005 0.002,0.001 0.000,0.002 0.000,0.001 0.001,-0.001 0.000,0.000-0.000,0.000-0.001,-0.001 0.001,0.000-0.001,-0.001 0.000,0.000 0.000,0.000 0.000,-0.001 0.000,0.001 0.000,-0.001-0.001,0.000 0.001,0.000 0.000,0.000-0.001,0.000 0.001,0.143-0.007,0.113-0.003,0.075-0.005,0.047-0.003,0.025-0.005,0.453-0.002,0.248-0.004,0.134-0.003,-1.088 0.000,1.292 0.094,0.016 0.038,-0.072 0.012,-0.122-0.004,-0.140-0.017,-0.754-0.083,0.972 0.056,-0.003-0.022,-0.084-0.020,-0.129-0.018,0.907-0.015,0.475-0.010,0.138-0.007,-0.083-0.006,-0.212-0.003,-0.275-0.002,-0.291-0.001,-1.535 0.003,0.377-0.001,-0.353 0.002,2.286-0.004,0.405 0.000,-2.448 0.003,2.606-0.002,-0.051-0.000,-0.218 0.001,-0.310 0.001,-0.351 0.000,-0.352 0.000,0.373 0.000,0.094 0.001,-0.081 0.000,-0.190 0.000,-0.246 0.000,-0.268 0.000,-0.261 0.000,-0.238 0.000,0.415 0.001,0.177-0.001,0.033 0.000,-0.067 0.000,-0.121 0.000,-0.644 0.000,0.586 0.000,-0.058 0.000,-0.069 0.000,-0.073 0.000,-1.048 0.000,1.088 0.000,-0.094 0.000,-0.146 0.000,-0.165 0.000,-0.166 0.000,-0.151 0.000,-0.509 0.000,2.891 0.000</inkml:trace>
</inkml:ink>
</file>

<file path=ppt/ink/ink97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735.000 232.000,'0.013'0.000,"0.020"0.000,0.022 0.000,0.022 0.000,0.022 0.000,0.016 0.000,0.015 0.000,0.011 0.000,0.009 0.000,0.005 0.000,0.004 0.000,0.003 0.000,0.000 0.000,0.001 0.000,0.000 0.000,-0.001 0.000,0.000 0.000,-0.001 0.000,-0.001 0.000,-0.004 0.000,0.035 0.000,0.042 0.000,0.043 0.000,0.131 0.000,0.098 0.000,0.074 0.000,0.241 0.000,0.103 0.000,0.035 0.000,-0.012 0.000,0.083 0.000,-0.007 0.000,-0.037 0.000,-0.055 0.000,-0.059 0.000,-0.541 0.000,0.561 0.000,-0.027 0.000,-0.038 0.000,-0.044 0.000,-0.041 0.000,-0.432 0.000,-0.139 0.000,1.172 0.000,0.363 0.000,0.119 0.000,-0.046 0.000,-0.147 0.000,-0.203 0.000,-0.223 0.000,-0.218 0.000,-0.796 0.000,0.955 0.000,-0.028 0.000,-0.106 0.000,-0.142 0.000,-0.154 0.000,-0.145 0.000,-0.129 0.000,-0.107 0.000,-0.085 0.000,-0.200 0.000,2.183 0.000</inkml:trace>
</inkml:ink>
</file>

<file path=ppt/ink/ink98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263.000 283.000,'0.013'0.000,"0.019"0.000,0.022 0.000,0.021 0.000,0.019 0.000,0.016 0.000,0.012 0.000,0.009 0.000,0.007 0.000,0.004 0.000,0.004 0.000,0.000 0.000,0.001 0.000,0.001 0.000,-0.002 0.000,0.000 0.000,-0.000 0.000,-0.002 0.000,0.001 0.000,-0.002 0.000,0.001 0.000,-0.001 0.000,0.000 0.000,0.000 0.000,0.000 0.000,-0.001 0.000,0.001 0.000,0.000 0.000,0.000 0.000,-0.001 0.000,0.001 0.000,0.000 0.000,-0.000 0.000,0.000 0.000,-0.001 0.000,0.001 0.000,0.000 0.000,0.000 0.000,0.000 0.000,-0.000 0.000,0.000 0.000,-0.001 0.000,0.001 0.000,0.000 0.000,0.000 0.000,0.000 0.000,-0.000 0.000,0.000 0.000,-0.001 0.000,-0.104 0.000,0.391 0.000,0.183 0.000,0.123 0.000,0.072 0.000,0.037 0.000,-0.448 0.000,0.948 0.000,0.347 0.000,0.282 0.000,-0.030 0.000,-0.141 0.000,-0.198 0.000,-0.214 0.000,-0.208 0.000,-0.185 0.000,-0.156 0.000,-0.682 0.000,0.024 0.000,1.127 0.000,0.356 0.000,0.210 0.000,0.101 0.000,0.460 0.000,-0.216 0.000,-0.306 0.000,-0.335 0.000,-0.324 0.000,-0.291 0.000,-0.293 0.011,-0.166 0.019,-0.133 0.021,-0.100 0.022,-0.072 0.020,-0.050 0.019,0.989 0.518</inkml:trace>
</inkml:ink>
</file>

<file path=ppt/ink/ink99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6-04-29T11:28: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ignorePressure" value="0"/>
    </inkml:brush>
  </inkml:definitions>
  <inkml:trace contextRef="#ctx0" brushRef="#br0">248.000 293.000,'0.008'0.000,"0.012"0.000,0.013 0.000,0.013 0.000,0.011 0.000,0.011 0.000,0.007 0.000,0.006 0.000,0.004 0.000,0.003 0.000,0.001 0.000,0.002 0.000,-0.000 0.000,-0.001 0.000,0.001 0.000,-0.001 0.000,0.000 0.000,-0.000 0.000,-0.001 0.000,0.000 0.000,-0.001 0.000,0.001 0.000,-0.001 0.000,0.000 0.000,0.000 0.000,0.001 0.000,-0.001 0.000,0.000 0.000,0.000 0.000,0.000 0.000,0.000 0.000,0.001 0.000,-0.001 0.000,0.000 0.000,0.024 0.000,0.064 0.000,0.079 0.000,0.081 0.000,-0.144 0.000,0.587 0.000,0.148 0.000,0.058 0.000,-0.004 0.000,-0.006 0.000,-0.055 0.000,-0.059 0.000,-0.060 0.000,-0.053 0.000,-0.602 0.000,1.882 0.028,0.708 0.043,0.319 0.048,0.373 0.022,-0.040 0.000,-0.263-0.012,-0.377-0.018,-0.416-0.021,0.259-0.024,0.095-0.016,-0.126-0.014,-0.258-0.012,-0.325-0.009,-0.343-0.007,-0.328-0.005,-1.034-0.002,2.083 0.012,0.337 0.021,-0.006 0.024,-0.213 0.024,-0.320 0.022,-0.355 0.019,-1.475-0.100,1.296 0.084,-0.071-0.007,-0.143-0.013,-0.182-0.014,-0.192-0.014,-0.188-0.014,-0.170-0.011,-0.535-0.028,0.002 0.000,0.581 0.014,0.044-0.007,0.023-0.006,-0.618-0.006,4.228-0.029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tags" Target="../tags/tag65.xml"/><Relationship Id="rId2" Type="http://schemas.openxmlformats.org/officeDocument/2006/relationships/tags" Target="../tags/tag64.xml"/><Relationship Id="rId1" Type="http://schemas.openxmlformats.org/officeDocument/2006/relationships/tags" Target="../tags/tag63.xml"/></Relationships>
</file>

<file path=ppt/slides/_rels/slide2.xml.rels><?xml version="1.0" encoding="UTF-8" standalone="yes"?>
<Relationships xmlns="http://schemas.openxmlformats.org/package/2006/relationships"><Relationship Id="rId99" Type="http://schemas.openxmlformats.org/officeDocument/2006/relationships/customXml" Target="../ink/ink55.xml"/><Relationship Id="rId98" Type="http://schemas.openxmlformats.org/officeDocument/2006/relationships/image" Target="../media/image43.png"/><Relationship Id="rId97" Type="http://schemas.openxmlformats.org/officeDocument/2006/relationships/customXml" Target="../ink/ink54.xml"/><Relationship Id="rId96" Type="http://schemas.openxmlformats.org/officeDocument/2006/relationships/image" Target="../media/image42.png"/><Relationship Id="rId95" Type="http://schemas.openxmlformats.org/officeDocument/2006/relationships/customXml" Target="../ink/ink53.xml"/><Relationship Id="rId94" Type="http://schemas.openxmlformats.org/officeDocument/2006/relationships/image" Target="../media/image41.png"/><Relationship Id="rId93" Type="http://schemas.openxmlformats.org/officeDocument/2006/relationships/customXml" Target="../ink/ink52.xml"/><Relationship Id="rId92" Type="http://schemas.openxmlformats.org/officeDocument/2006/relationships/image" Target="../media/image40.png"/><Relationship Id="rId91" Type="http://schemas.openxmlformats.org/officeDocument/2006/relationships/customXml" Target="../ink/ink51.xml"/><Relationship Id="rId90" Type="http://schemas.openxmlformats.org/officeDocument/2006/relationships/customXml" Target="../ink/ink50.xml"/><Relationship Id="rId9" Type="http://schemas.openxmlformats.org/officeDocument/2006/relationships/customXml" Target="../ink/ink4.xml"/><Relationship Id="rId89" Type="http://schemas.openxmlformats.org/officeDocument/2006/relationships/customXml" Target="../ink/ink49.xml"/><Relationship Id="rId88" Type="http://schemas.openxmlformats.org/officeDocument/2006/relationships/image" Target="../media/image39.png"/><Relationship Id="rId87" Type="http://schemas.openxmlformats.org/officeDocument/2006/relationships/customXml" Target="../ink/ink48.xml"/><Relationship Id="rId86" Type="http://schemas.openxmlformats.org/officeDocument/2006/relationships/image" Target="../media/image38.png"/><Relationship Id="rId85" Type="http://schemas.openxmlformats.org/officeDocument/2006/relationships/customXml" Target="../ink/ink47.xml"/><Relationship Id="rId84" Type="http://schemas.openxmlformats.org/officeDocument/2006/relationships/image" Target="../media/image37.png"/><Relationship Id="rId83" Type="http://schemas.openxmlformats.org/officeDocument/2006/relationships/customXml" Target="../ink/ink46.xml"/><Relationship Id="rId82" Type="http://schemas.openxmlformats.org/officeDocument/2006/relationships/image" Target="../media/image36.png"/><Relationship Id="rId81" Type="http://schemas.openxmlformats.org/officeDocument/2006/relationships/customXml" Target="../ink/ink45.xml"/><Relationship Id="rId80" Type="http://schemas.openxmlformats.org/officeDocument/2006/relationships/image" Target="../media/image35.png"/><Relationship Id="rId8" Type="http://schemas.openxmlformats.org/officeDocument/2006/relationships/image" Target="../media/image4.png"/><Relationship Id="rId79" Type="http://schemas.openxmlformats.org/officeDocument/2006/relationships/customXml" Target="../ink/ink44.xml"/><Relationship Id="rId78" Type="http://schemas.openxmlformats.org/officeDocument/2006/relationships/image" Target="../media/image34.png"/><Relationship Id="rId77" Type="http://schemas.openxmlformats.org/officeDocument/2006/relationships/customXml" Target="../ink/ink43.xml"/><Relationship Id="rId76" Type="http://schemas.openxmlformats.org/officeDocument/2006/relationships/image" Target="../media/image33.png"/><Relationship Id="rId75" Type="http://schemas.openxmlformats.org/officeDocument/2006/relationships/customXml" Target="../ink/ink42.xml"/><Relationship Id="rId74" Type="http://schemas.openxmlformats.org/officeDocument/2006/relationships/customXml" Target="../ink/ink41.xml"/><Relationship Id="rId73" Type="http://schemas.openxmlformats.org/officeDocument/2006/relationships/image" Target="../media/image32.png"/><Relationship Id="rId72" Type="http://schemas.openxmlformats.org/officeDocument/2006/relationships/customXml" Target="../ink/ink40.xml"/><Relationship Id="rId71" Type="http://schemas.openxmlformats.org/officeDocument/2006/relationships/image" Target="../media/image31.png"/><Relationship Id="rId70" Type="http://schemas.openxmlformats.org/officeDocument/2006/relationships/customXml" Target="../ink/ink39.xml"/><Relationship Id="rId7" Type="http://schemas.openxmlformats.org/officeDocument/2006/relationships/customXml" Target="../ink/ink3.xml"/><Relationship Id="rId69" Type="http://schemas.openxmlformats.org/officeDocument/2006/relationships/image" Target="../media/image30.png"/><Relationship Id="rId68" Type="http://schemas.openxmlformats.org/officeDocument/2006/relationships/customXml" Target="../ink/ink38.xml"/><Relationship Id="rId67" Type="http://schemas.openxmlformats.org/officeDocument/2006/relationships/image" Target="../media/image29.png"/><Relationship Id="rId66" Type="http://schemas.openxmlformats.org/officeDocument/2006/relationships/customXml" Target="../ink/ink37.xml"/><Relationship Id="rId65" Type="http://schemas.openxmlformats.org/officeDocument/2006/relationships/image" Target="../media/image28.png"/><Relationship Id="rId64" Type="http://schemas.openxmlformats.org/officeDocument/2006/relationships/customXml" Target="../ink/ink36.xml"/><Relationship Id="rId63" Type="http://schemas.openxmlformats.org/officeDocument/2006/relationships/image" Target="../media/image27.png"/><Relationship Id="rId62" Type="http://schemas.openxmlformats.org/officeDocument/2006/relationships/customXml" Target="../ink/ink35.xml"/><Relationship Id="rId61" Type="http://schemas.openxmlformats.org/officeDocument/2006/relationships/image" Target="../media/image26.png"/><Relationship Id="rId60" Type="http://schemas.openxmlformats.org/officeDocument/2006/relationships/customXml" Target="../ink/ink34.xml"/><Relationship Id="rId6" Type="http://schemas.openxmlformats.org/officeDocument/2006/relationships/image" Target="../media/image3.png"/><Relationship Id="rId59" Type="http://schemas.openxmlformats.org/officeDocument/2006/relationships/image" Target="../media/image25.png"/><Relationship Id="rId58" Type="http://schemas.openxmlformats.org/officeDocument/2006/relationships/customXml" Target="../ink/ink33.xml"/><Relationship Id="rId57" Type="http://schemas.openxmlformats.org/officeDocument/2006/relationships/customXml" Target="../ink/ink32.xml"/><Relationship Id="rId56" Type="http://schemas.openxmlformats.org/officeDocument/2006/relationships/image" Target="../media/image24.png"/><Relationship Id="rId55" Type="http://schemas.openxmlformats.org/officeDocument/2006/relationships/customXml" Target="../ink/ink31.xml"/><Relationship Id="rId54" Type="http://schemas.openxmlformats.org/officeDocument/2006/relationships/image" Target="../media/image23.png"/><Relationship Id="rId53" Type="http://schemas.openxmlformats.org/officeDocument/2006/relationships/customXml" Target="../ink/ink30.xml"/><Relationship Id="rId52" Type="http://schemas.openxmlformats.org/officeDocument/2006/relationships/image" Target="../media/image22.png"/><Relationship Id="rId51" Type="http://schemas.openxmlformats.org/officeDocument/2006/relationships/customXml" Target="../ink/ink29.xml"/><Relationship Id="rId50" Type="http://schemas.openxmlformats.org/officeDocument/2006/relationships/image" Target="../media/image21.png"/><Relationship Id="rId5" Type="http://schemas.openxmlformats.org/officeDocument/2006/relationships/customXml" Target="../ink/ink2.xml"/><Relationship Id="rId49" Type="http://schemas.openxmlformats.org/officeDocument/2006/relationships/customXml" Target="../ink/ink28.xml"/><Relationship Id="rId48" Type="http://schemas.openxmlformats.org/officeDocument/2006/relationships/image" Target="../media/image20.png"/><Relationship Id="rId47" Type="http://schemas.openxmlformats.org/officeDocument/2006/relationships/customXml" Target="../ink/ink27.xml"/><Relationship Id="rId46" Type="http://schemas.openxmlformats.org/officeDocument/2006/relationships/image" Target="../media/image19.png"/><Relationship Id="rId45" Type="http://schemas.openxmlformats.org/officeDocument/2006/relationships/customXml" Target="../ink/ink26.xml"/><Relationship Id="rId44" Type="http://schemas.openxmlformats.org/officeDocument/2006/relationships/image" Target="../media/image18.png"/><Relationship Id="rId43" Type="http://schemas.openxmlformats.org/officeDocument/2006/relationships/customXml" Target="../ink/ink25.xml"/><Relationship Id="rId42" Type="http://schemas.openxmlformats.org/officeDocument/2006/relationships/image" Target="../media/image17.png"/><Relationship Id="rId41" Type="http://schemas.openxmlformats.org/officeDocument/2006/relationships/customXml" Target="../ink/ink24.xml"/><Relationship Id="rId40" Type="http://schemas.openxmlformats.org/officeDocument/2006/relationships/image" Target="../media/image16.png"/><Relationship Id="rId4" Type="http://schemas.openxmlformats.org/officeDocument/2006/relationships/image" Target="../media/image2.png"/><Relationship Id="rId39" Type="http://schemas.openxmlformats.org/officeDocument/2006/relationships/customXml" Target="../ink/ink23.xml"/><Relationship Id="rId38" Type="http://schemas.openxmlformats.org/officeDocument/2006/relationships/image" Target="../media/image15.png"/><Relationship Id="rId37" Type="http://schemas.openxmlformats.org/officeDocument/2006/relationships/customXml" Target="../ink/ink22.xml"/><Relationship Id="rId36" Type="http://schemas.openxmlformats.org/officeDocument/2006/relationships/image" Target="../media/image14.png"/><Relationship Id="rId35" Type="http://schemas.openxmlformats.org/officeDocument/2006/relationships/customXml" Target="../ink/ink21.xml"/><Relationship Id="rId34" Type="http://schemas.openxmlformats.org/officeDocument/2006/relationships/image" Target="../media/image13.png"/><Relationship Id="rId33" Type="http://schemas.openxmlformats.org/officeDocument/2006/relationships/customXml" Target="../ink/ink20.xml"/><Relationship Id="rId32" Type="http://schemas.openxmlformats.org/officeDocument/2006/relationships/image" Target="../media/image12.png"/><Relationship Id="rId31" Type="http://schemas.openxmlformats.org/officeDocument/2006/relationships/customXml" Target="../ink/ink19.xml"/><Relationship Id="rId30" Type="http://schemas.openxmlformats.org/officeDocument/2006/relationships/image" Target="../media/image11.png"/><Relationship Id="rId3" Type="http://schemas.openxmlformats.org/officeDocument/2006/relationships/customXml" Target="../ink/ink1.xml"/><Relationship Id="rId29" Type="http://schemas.openxmlformats.org/officeDocument/2006/relationships/customXml" Target="../ink/ink18.xml"/><Relationship Id="rId28" Type="http://schemas.openxmlformats.org/officeDocument/2006/relationships/customXml" Target="../ink/ink17.xml"/><Relationship Id="rId27" Type="http://schemas.openxmlformats.org/officeDocument/2006/relationships/image" Target="../media/image10.png"/><Relationship Id="rId260" Type="http://schemas.openxmlformats.org/officeDocument/2006/relationships/notesSlide" Target="../notesSlides/notesSlide1.xml"/><Relationship Id="rId26" Type="http://schemas.openxmlformats.org/officeDocument/2006/relationships/customXml" Target="../ink/ink16.xml"/><Relationship Id="rId259" Type="http://schemas.openxmlformats.org/officeDocument/2006/relationships/slideLayout" Target="../slideLayouts/slideLayout2.xml"/><Relationship Id="rId258" Type="http://schemas.openxmlformats.org/officeDocument/2006/relationships/tags" Target="../tags/tag67.xml"/><Relationship Id="rId257" Type="http://schemas.openxmlformats.org/officeDocument/2006/relationships/customXml" Target="../ink/ink143.xml"/><Relationship Id="rId256" Type="http://schemas.openxmlformats.org/officeDocument/2006/relationships/image" Target="../media/image113.png"/><Relationship Id="rId255" Type="http://schemas.openxmlformats.org/officeDocument/2006/relationships/customXml" Target="../ink/ink142.xml"/><Relationship Id="rId254" Type="http://schemas.openxmlformats.org/officeDocument/2006/relationships/image" Target="../media/image112.png"/><Relationship Id="rId253" Type="http://schemas.openxmlformats.org/officeDocument/2006/relationships/customXml" Target="../ink/ink141.xml"/><Relationship Id="rId252" Type="http://schemas.openxmlformats.org/officeDocument/2006/relationships/image" Target="../media/image111.png"/><Relationship Id="rId251" Type="http://schemas.openxmlformats.org/officeDocument/2006/relationships/customXml" Target="../ink/ink140.xml"/><Relationship Id="rId250" Type="http://schemas.openxmlformats.org/officeDocument/2006/relationships/image" Target="../media/image110.png"/><Relationship Id="rId25" Type="http://schemas.openxmlformats.org/officeDocument/2006/relationships/customXml" Target="../ink/ink15.xml"/><Relationship Id="rId249" Type="http://schemas.openxmlformats.org/officeDocument/2006/relationships/customXml" Target="../ink/ink139.xml"/><Relationship Id="rId248" Type="http://schemas.openxmlformats.org/officeDocument/2006/relationships/image" Target="../media/image109.png"/><Relationship Id="rId247" Type="http://schemas.openxmlformats.org/officeDocument/2006/relationships/customXml" Target="../ink/ink138.xml"/><Relationship Id="rId246" Type="http://schemas.openxmlformats.org/officeDocument/2006/relationships/image" Target="../media/image108.png"/><Relationship Id="rId245" Type="http://schemas.openxmlformats.org/officeDocument/2006/relationships/customXml" Target="../ink/ink137.xml"/><Relationship Id="rId244" Type="http://schemas.openxmlformats.org/officeDocument/2006/relationships/image" Target="../media/image107.png"/><Relationship Id="rId243" Type="http://schemas.openxmlformats.org/officeDocument/2006/relationships/customXml" Target="../ink/ink136.xml"/><Relationship Id="rId242" Type="http://schemas.openxmlformats.org/officeDocument/2006/relationships/image" Target="../media/image106.png"/><Relationship Id="rId241" Type="http://schemas.openxmlformats.org/officeDocument/2006/relationships/customXml" Target="../ink/ink135.xml"/><Relationship Id="rId240" Type="http://schemas.openxmlformats.org/officeDocument/2006/relationships/image" Target="../media/image105.png"/><Relationship Id="rId24" Type="http://schemas.openxmlformats.org/officeDocument/2006/relationships/customXml" Target="../ink/ink14.xml"/><Relationship Id="rId239" Type="http://schemas.openxmlformats.org/officeDocument/2006/relationships/customXml" Target="../ink/ink134.xml"/><Relationship Id="rId238" Type="http://schemas.openxmlformats.org/officeDocument/2006/relationships/customXml" Target="../ink/ink133.xml"/><Relationship Id="rId237" Type="http://schemas.openxmlformats.org/officeDocument/2006/relationships/image" Target="../media/image104.png"/><Relationship Id="rId236" Type="http://schemas.openxmlformats.org/officeDocument/2006/relationships/customXml" Target="../ink/ink132.xml"/><Relationship Id="rId235" Type="http://schemas.openxmlformats.org/officeDocument/2006/relationships/image" Target="../media/image103.png"/><Relationship Id="rId234" Type="http://schemas.openxmlformats.org/officeDocument/2006/relationships/customXml" Target="../ink/ink131.xml"/><Relationship Id="rId233" Type="http://schemas.openxmlformats.org/officeDocument/2006/relationships/image" Target="../media/image102.png"/><Relationship Id="rId232" Type="http://schemas.openxmlformats.org/officeDocument/2006/relationships/customXml" Target="../ink/ink130.xml"/><Relationship Id="rId231" Type="http://schemas.openxmlformats.org/officeDocument/2006/relationships/customXml" Target="../ink/ink129.xml"/><Relationship Id="rId230" Type="http://schemas.openxmlformats.org/officeDocument/2006/relationships/image" Target="../media/image101.png"/><Relationship Id="rId23" Type="http://schemas.openxmlformats.org/officeDocument/2006/relationships/customXml" Target="../ink/ink13.xml"/><Relationship Id="rId229" Type="http://schemas.openxmlformats.org/officeDocument/2006/relationships/customXml" Target="../ink/ink128.xml"/><Relationship Id="rId228" Type="http://schemas.openxmlformats.org/officeDocument/2006/relationships/customXml" Target="../ink/ink127.xml"/><Relationship Id="rId227" Type="http://schemas.openxmlformats.org/officeDocument/2006/relationships/customXml" Target="../ink/ink126.xml"/><Relationship Id="rId226" Type="http://schemas.openxmlformats.org/officeDocument/2006/relationships/image" Target="../media/image100.png"/><Relationship Id="rId225" Type="http://schemas.openxmlformats.org/officeDocument/2006/relationships/customXml" Target="../ink/ink125.xml"/><Relationship Id="rId224" Type="http://schemas.openxmlformats.org/officeDocument/2006/relationships/image" Target="../media/image99.png"/><Relationship Id="rId223" Type="http://schemas.openxmlformats.org/officeDocument/2006/relationships/customXml" Target="../ink/ink124.xml"/><Relationship Id="rId222" Type="http://schemas.openxmlformats.org/officeDocument/2006/relationships/customXml" Target="../ink/ink123.xml"/><Relationship Id="rId221" Type="http://schemas.openxmlformats.org/officeDocument/2006/relationships/customXml" Target="../ink/ink122.xml"/><Relationship Id="rId220" Type="http://schemas.openxmlformats.org/officeDocument/2006/relationships/image" Target="../media/image98.png"/><Relationship Id="rId22" Type="http://schemas.openxmlformats.org/officeDocument/2006/relationships/image" Target="../media/image9.png"/><Relationship Id="rId219" Type="http://schemas.openxmlformats.org/officeDocument/2006/relationships/customXml" Target="../ink/ink121.xml"/><Relationship Id="rId218" Type="http://schemas.openxmlformats.org/officeDocument/2006/relationships/image" Target="../media/image97.png"/><Relationship Id="rId217" Type="http://schemas.openxmlformats.org/officeDocument/2006/relationships/customXml" Target="../ink/ink120.xml"/><Relationship Id="rId216" Type="http://schemas.openxmlformats.org/officeDocument/2006/relationships/image" Target="../media/image96.png"/><Relationship Id="rId215" Type="http://schemas.openxmlformats.org/officeDocument/2006/relationships/customXml" Target="../ink/ink119.xml"/><Relationship Id="rId214" Type="http://schemas.openxmlformats.org/officeDocument/2006/relationships/customXml" Target="../ink/ink118.xml"/><Relationship Id="rId213" Type="http://schemas.openxmlformats.org/officeDocument/2006/relationships/customXml" Target="../ink/ink117.xml"/><Relationship Id="rId212" Type="http://schemas.openxmlformats.org/officeDocument/2006/relationships/image" Target="../media/image95.png"/><Relationship Id="rId211" Type="http://schemas.openxmlformats.org/officeDocument/2006/relationships/customXml" Target="../ink/ink116.xml"/><Relationship Id="rId210" Type="http://schemas.openxmlformats.org/officeDocument/2006/relationships/image" Target="../media/image94.png"/><Relationship Id="rId21" Type="http://schemas.openxmlformats.org/officeDocument/2006/relationships/customXml" Target="../ink/ink12.xml"/><Relationship Id="rId209" Type="http://schemas.openxmlformats.org/officeDocument/2006/relationships/customXml" Target="../ink/ink115.xml"/><Relationship Id="rId208" Type="http://schemas.openxmlformats.org/officeDocument/2006/relationships/image" Target="../media/image93.png"/><Relationship Id="rId207" Type="http://schemas.openxmlformats.org/officeDocument/2006/relationships/customXml" Target="../ink/ink114.xml"/><Relationship Id="rId206" Type="http://schemas.openxmlformats.org/officeDocument/2006/relationships/image" Target="../media/image92.png"/><Relationship Id="rId205" Type="http://schemas.openxmlformats.org/officeDocument/2006/relationships/customXml" Target="../ink/ink113.xml"/><Relationship Id="rId204" Type="http://schemas.openxmlformats.org/officeDocument/2006/relationships/image" Target="../media/image91.png"/><Relationship Id="rId203" Type="http://schemas.openxmlformats.org/officeDocument/2006/relationships/customXml" Target="../ink/ink112.xml"/><Relationship Id="rId202" Type="http://schemas.openxmlformats.org/officeDocument/2006/relationships/image" Target="../media/image90.png"/><Relationship Id="rId201" Type="http://schemas.openxmlformats.org/officeDocument/2006/relationships/customXml" Target="../ink/ink111.xml"/><Relationship Id="rId200" Type="http://schemas.openxmlformats.org/officeDocument/2006/relationships/image" Target="../media/image89.png"/><Relationship Id="rId20" Type="http://schemas.openxmlformats.org/officeDocument/2006/relationships/customXml" Target="../ink/ink11.xml"/><Relationship Id="rId2" Type="http://schemas.openxmlformats.org/officeDocument/2006/relationships/image" Target="../media/image1.png"/><Relationship Id="rId199" Type="http://schemas.openxmlformats.org/officeDocument/2006/relationships/customXml" Target="../ink/ink110.xml"/><Relationship Id="rId198" Type="http://schemas.openxmlformats.org/officeDocument/2006/relationships/image" Target="../media/image88.png"/><Relationship Id="rId197" Type="http://schemas.openxmlformats.org/officeDocument/2006/relationships/customXml" Target="../ink/ink109.xml"/><Relationship Id="rId196" Type="http://schemas.openxmlformats.org/officeDocument/2006/relationships/image" Target="../media/image87.png"/><Relationship Id="rId195" Type="http://schemas.openxmlformats.org/officeDocument/2006/relationships/customXml" Target="../ink/ink108.xml"/><Relationship Id="rId194" Type="http://schemas.openxmlformats.org/officeDocument/2006/relationships/image" Target="../media/image86.png"/><Relationship Id="rId193" Type="http://schemas.openxmlformats.org/officeDocument/2006/relationships/customXml" Target="../ink/ink107.xml"/><Relationship Id="rId192" Type="http://schemas.openxmlformats.org/officeDocument/2006/relationships/image" Target="../media/image85.png"/><Relationship Id="rId191" Type="http://schemas.openxmlformats.org/officeDocument/2006/relationships/customXml" Target="../ink/ink106.xml"/><Relationship Id="rId190" Type="http://schemas.openxmlformats.org/officeDocument/2006/relationships/image" Target="../media/image84.png"/><Relationship Id="rId19" Type="http://schemas.openxmlformats.org/officeDocument/2006/relationships/customXml" Target="../ink/ink10.xml"/><Relationship Id="rId189" Type="http://schemas.openxmlformats.org/officeDocument/2006/relationships/customXml" Target="../ink/ink105.xml"/><Relationship Id="rId188" Type="http://schemas.openxmlformats.org/officeDocument/2006/relationships/image" Target="../media/image83.png"/><Relationship Id="rId187" Type="http://schemas.openxmlformats.org/officeDocument/2006/relationships/customXml" Target="../ink/ink104.xml"/><Relationship Id="rId186" Type="http://schemas.openxmlformats.org/officeDocument/2006/relationships/image" Target="../media/image82.png"/><Relationship Id="rId185" Type="http://schemas.openxmlformats.org/officeDocument/2006/relationships/customXml" Target="../ink/ink103.xml"/><Relationship Id="rId184" Type="http://schemas.openxmlformats.org/officeDocument/2006/relationships/image" Target="../media/image81.png"/><Relationship Id="rId183" Type="http://schemas.openxmlformats.org/officeDocument/2006/relationships/customXml" Target="../ink/ink102.xml"/><Relationship Id="rId182" Type="http://schemas.openxmlformats.org/officeDocument/2006/relationships/image" Target="../media/image80.png"/><Relationship Id="rId181" Type="http://schemas.openxmlformats.org/officeDocument/2006/relationships/customXml" Target="../ink/ink101.xml"/><Relationship Id="rId180" Type="http://schemas.openxmlformats.org/officeDocument/2006/relationships/image" Target="../media/image79.png"/><Relationship Id="rId18" Type="http://schemas.openxmlformats.org/officeDocument/2006/relationships/customXml" Target="../ink/ink9.xml"/><Relationship Id="rId179" Type="http://schemas.openxmlformats.org/officeDocument/2006/relationships/customXml" Target="../ink/ink100.xml"/><Relationship Id="rId178" Type="http://schemas.openxmlformats.org/officeDocument/2006/relationships/image" Target="../media/image78.png"/><Relationship Id="rId177" Type="http://schemas.openxmlformats.org/officeDocument/2006/relationships/customXml" Target="../ink/ink99.xml"/><Relationship Id="rId176" Type="http://schemas.openxmlformats.org/officeDocument/2006/relationships/image" Target="../media/image77.png"/><Relationship Id="rId175" Type="http://schemas.openxmlformats.org/officeDocument/2006/relationships/customXml" Target="../ink/ink98.xml"/><Relationship Id="rId174" Type="http://schemas.openxmlformats.org/officeDocument/2006/relationships/image" Target="../media/image76.png"/><Relationship Id="rId173" Type="http://schemas.openxmlformats.org/officeDocument/2006/relationships/customXml" Target="../ink/ink97.xml"/><Relationship Id="rId172" Type="http://schemas.openxmlformats.org/officeDocument/2006/relationships/image" Target="../media/image75.png"/><Relationship Id="rId171" Type="http://schemas.openxmlformats.org/officeDocument/2006/relationships/customXml" Target="../ink/ink96.xml"/><Relationship Id="rId170" Type="http://schemas.openxmlformats.org/officeDocument/2006/relationships/image" Target="../media/image74.png"/><Relationship Id="rId17" Type="http://schemas.openxmlformats.org/officeDocument/2006/relationships/customXml" Target="../ink/ink8.xml"/><Relationship Id="rId169" Type="http://schemas.openxmlformats.org/officeDocument/2006/relationships/customXml" Target="../ink/ink95.xml"/><Relationship Id="rId168" Type="http://schemas.openxmlformats.org/officeDocument/2006/relationships/image" Target="../media/image73.png"/><Relationship Id="rId167" Type="http://schemas.openxmlformats.org/officeDocument/2006/relationships/customXml" Target="../ink/ink94.xml"/><Relationship Id="rId166" Type="http://schemas.openxmlformats.org/officeDocument/2006/relationships/image" Target="../media/image72.png"/><Relationship Id="rId165" Type="http://schemas.openxmlformats.org/officeDocument/2006/relationships/customXml" Target="../ink/ink93.xml"/><Relationship Id="rId164" Type="http://schemas.openxmlformats.org/officeDocument/2006/relationships/customXml" Target="../ink/ink92.xml"/><Relationship Id="rId163" Type="http://schemas.openxmlformats.org/officeDocument/2006/relationships/image" Target="../media/image71.png"/><Relationship Id="rId162" Type="http://schemas.openxmlformats.org/officeDocument/2006/relationships/customXml" Target="../ink/ink91.xml"/><Relationship Id="rId161" Type="http://schemas.openxmlformats.org/officeDocument/2006/relationships/image" Target="../media/image70.png"/><Relationship Id="rId160" Type="http://schemas.openxmlformats.org/officeDocument/2006/relationships/customXml" Target="../ink/ink90.xml"/><Relationship Id="rId16" Type="http://schemas.openxmlformats.org/officeDocument/2006/relationships/image" Target="../media/image8.png"/><Relationship Id="rId159" Type="http://schemas.openxmlformats.org/officeDocument/2006/relationships/image" Target="../media/image69.png"/><Relationship Id="rId158" Type="http://schemas.openxmlformats.org/officeDocument/2006/relationships/customXml" Target="../ink/ink89.xml"/><Relationship Id="rId157" Type="http://schemas.openxmlformats.org/officeDocument/2006/relationships/image" Target="../media/image68.png"/><Relationship Id="rId156" Type="http://schemas.openxmlformats.org/officeDocument/2006/relationships/customXml" Target="../ink/ink88.xml"/><Relationship Id="rId155" Type="http://schemas.openxmlformats.org/officeDocument/2006/relationships/image" Target="../media/image67.png"/><Relationship Id="rId154" Type="http://schemas.openxmlformats.org/officeDocument/2006/relationships/customXml" Target="../ink/ink87.xml"/><Relationship Id="rId153" Type="http://schemas.openxmlformats.org/officeDocument/2006/relationships/image" Target="../media/image66.png"/><Relationship Id="rId152" Type="http://schemas.openxmlformats.org/officeDocument/2006/relationships/customXml" Target="../ink/ink86.xml"/><Relationship Id="rId151" Type="http://schemas.openxmlformats.org/officeDocument/2006/relationships/image" Target="../media/image65.png"/><Relationship Id="rId150" Type="http://schemas.openxmlformats.org/officeDocument/2006/relationships/customXml" Target="../ink/ink85.xml"/><Relationship Id="rId15" Type="http://schemas.openxmlformats.org/officeDocument/2006/relationships/customXml" Target="../ink/ink7.xml"/><Relationship Id="rId149" Type="http://schemas.openxmlformats.org/officeDocument/2006/relationships/image" Target="../media/image64.png"/><Relationship Id="rId148" Type="http://schemas.openxmlformats.org/officeDocument/2006/relationships/customXml" Target="../ink/ink84.xml"/><Relationship Id="rId147" Type="http://schemas.openxmlformats.org/officeDocument/2006/relationships/image" Target="../media/image63.png"/><Relationship Id="rId146" Type="http://schemas.openxmlformats.org/officeDocument/2006/relationships/customXml" Target="../ink/ink83.xml"/><Relationship Id="rId145" Type="http://schemas.openxmlformats.org/officeDocument/2006/relationships/customXml" Target="../ink/ink82.xml"/><Relationship Id="rId144" Type="http://schemas.openxmlformats.org/officeDocument/2006/relationships/image" Target="../media/image62.png"/><Relationship Id="rId143" Type="http://schemas.openxmlformats.org/officeDocument/2006/relationships/customXml" Target="../ink/ink81.xml"/><Relationship Id="rId142" Type="http://schemas.openxmlformats.org/officeDocument/2006/relationships/image" Target="../media/image61.png"/><Relationship Id="rId141" Type="http://schemas.openxmlformats.org/officeDocument/2006/relationships/customXml" Target="../ink/ink80.xml"/><Relationship Id="rId140" Type="http://schemas.openxmlformats.org/officeDocument/2006/relationships/image" Target="../media/image60.png"/><Relationship Id="rId14" Type="http://schemas.openxmlformats.org/officeDocument/2006/relationships/image" Target="../media/image7.png"/><Relationship Id="rId139" Type="http://schemas.openxmlformats.org/officeDocument/2006/relationships/customXml" Target="../ink/ink79.xml"/><Relationship Id="rId138" Type="http://schemas.openxmlformats.org/officeDocument/2006/relationships/image" Target="../media/image59.png"/><Relationship Id="rId137" Type="http://schemas.openxmlformats.org/officeDocument/2006/relationships/customXml" Target="../ink/ink78.xml"/><Relationship Id="rId136" Type="http://schemas.openxmlformats.org/officeDocument/2006/relationships/customXml" Target="../ink/ink77.xml"/><Relationship Id="rId135" Type="http://schemas.openxmlformats.org/officeDocument/2006/relationships/image" Target="../media/image58.png"/><Relationship Id="rId134" Type="http://schemas.openxmlformats.org/officeDocument/2006/relationships/customXml" Target="../ink/ink76.xml"/><Relationship Id="rId133" Type="http://schemas.openxmlformats.org/officeDocument/2006/relationships/customXml" Target="../ink/ink75.xml"/><Relationship Id="rId132" Type="http://schemas.openxmlformats.org/officeDocument/2006/relationships/image" Target="../media/image57.png"/><Relationship Id="rId131" Type="http://schemas.openxmlformats.org/officeDocument/2006/relationships/customXml" Target="../ink/ink74.xml"/><Relationship Id="rId130" Type="http://schemas.openxmlformats.org/officeDocument/2006/relationships/image" Target="../media/image56.png"/><Relationship Id="rId13" Type="http://schemas.openxmlformats.org/officeDocument/2006/relationships/customXml" Target="../ink/ink6.xml"/><Relationship Id="rId129" Type="http://schemas.openxmlformats.org/officeDocument/2006/relationships/customXml" Target="../ink/ink73.xml"/><Relationship Id="rId128" Type="http://schemas.openxmlformats.org/officeDocument/2006/relationships/image" Target="../media/image55.png"/><Relationship Id="rId127" Type="http://schemas.openxmlformats.org/officeDocument/2006/relationships/customXml" Target="../ink/ink72.xml"/><Relationship Id="rId126" Type="http://schemas.openxmlformats.org/officeDocument/2006/relationships/image" Target="../media/image54.png"/><Relationship Id="rId125" Type="http://schemas.openxmlformats.org/officeDocument/2006/relationships/customXml" Target="../ink/ink71.xml"/><Relationship Id="rId124" Type="http://schemas.openxmlformats.org/officeDocument/2006/relationships/image" Target="../media/image53.png"/><Relationship Id="rId123" Type="http://schemas.openxmlformats.org/officeDocument/2006/relationships/customXml" Target="../ink/ink70.xml"/><Relationship Id="rId122" Type="http://schemas.openxmlformats.org/officeDocument/2006/relationships/customXml" Target="../ink/ink69.xml"/><Relationship Id="rId121" Type="http://schemas.openxmlformats.org/officeDocument/2006/relationships/image" Target="../media/image52.png"/><Relationship Id="rId120" Type="http://schemas.openxmlformats.org/officeDocument/2006/relationships/customXml" Target="../ink/ink68.xml"/><Relationship Id="rId12" Type="http://schemas.openxmlformats.org/officeDocument/2006/relationships/image" Target="../media/image6.png"/><Relationship Id="rId119" Type="http://schemas.openxmlformats.org/officeDocument/2006/relationships/image" Target="../media/image51.png"/><Relationship Id="rId118" Type="http://schemas.openxmlformats.org/officeDocument/2006/relationships/customXml" Target="../ink/ink67.xml"/><Relationship Id="rId117" Type="http://schemas.openxmlformats.org/officeDocument/2006/relationships/image" Target="../media/image50.png"/><Relationship Id="rId116" Type="http://schemas.openxmlformats.org/officeDocument/2006/relationships/customXml" Target="../ink/ink66.xml"/><Relationship Id="rId115" Type="http://schemas.openxmlformats.org/officeDocument/2006/relationships/image" Target="../media/image49.png"/><Relationship Id="rId114" Type="http://schemas.openxmlformats.org/officeDocument/2006/relationships/customXml" Target="../ink/ink65.xml"/><Relationship Id="rId113" Type="http://schemas.openxmlformats.org/officeDocument/2006/relationships/image" Target="../media/image48.png"/><Relationship Id="rId112" Type="http://schemas.openxmlformats.org/officeDocument/2006/relationships/customXml" Target="../ink/ink64.xml"/><Relationship Id="rId111" Type="http://schemas.openxmlformats.org/officeDocument/2006/relationships/customXml" Target="../ink/ink63.xml"/><Relationship Id="rId110" Type="http://schemas.openxmlformats.org/officeDocument/2006/relationships/customXml" Target="../ink/ink62.xml"/><Relationship Id="rId11" Type="http://schemas.openxmlformats.org/officeDocument/2006/relationships/customXml" Target="../ink/ink5.xml"/><Relationship Id="rId109" Type="http://schemas.openxmlformats.org/officeDocument/2006/relationships/customXml" Target="../ink/ink61.xml"/><Relationship Id="rId108" Type="http://schemas.openxmlformats.org/officeDocument/2006/relationships/customXml" Target="../ink/ink60.xml"/><Relationship Id="rId107" Type="http://schemas.openxmlformats.org/officeDocument/2006/relationships/customXml" Target="../ink/ink59.xml"/><Relationship Id="rId106" Type="http://schemas.openxmlformats.org/officeDocument/2006/relationships/image" Target="../media/image47.png"/><Relationship Id="rId105" Type="http://schemas.openxmlformats.org/officeDocument/2006/relationships/customXml" Target="../ink/ink58.xml"/><Relationship Id="rId104" Type="http://schemas.openxmlformats.org/officeDocument/2006/relationships/image" Target="../media/image46.png"/><Relationship Id="rId103" Type="http://schemas.openxmlformats.org/officeDocument/2006/relationships/customXml" Target="../ink/ink57.xml"/><Relationship Id="rId102" Type="http://schemas.openxmlformats.org/officeDocument/2006/relationships/image" Target="../media/image45.png"/><Relationship Id="rId101" Type="http://schemas.openxmlformats.org/officeDocument/2006/relationships/customXml" Target="../ink/ink56.xml"/><Relationship Id="rId100" Type="http://schemas.openxmlformats.org/officeDocument/2006/relationships/image" Target="../media/image44.png"/><Relationship Id="rId10" Type="http://schemas.openxmlformats.org/officeDocument/2006/relationships/image" Target="../media/image5.png"/><Relationship Id="rId1" Type="http://schemas.openxmlformats.org/officeDocument/2006/relationships/tags" Target="../tags/tag66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.xml"/><Relationship Id="rId7" Type="http://schemas.openxmlformats.org/officeDocument/2006/relationships/tags" Target="../tags/tag70.xml"/><Relationship Id="rId6" Type="http://schemas.openxmlformats.org/officeDocument/2006/relationships/image" Target="../media/image115.png"/><Relationship Id="rId5" Type="http://schemas.openxmlformats.org/officeDocument/2006/relationships/customXml" Target="../ink/ink145.xml"/><Relationship Id="rId4" Type="http://schemas.openxmlformats.org/officeDocument/2006/relationships/image" Target="../media/image114.png"/><Relationship Id="rId3" Type="http://schemas.openxmlformats.org/officeDocument/2006/relationships/customXml" Target="../ink/ink144.xml"/><Relationship Id="rId2" Type="http://schemas.openxmlformats.org/officeDocument/2006/relationships/tags" Target="../tags/tag69.xml"/><Relationship Id="rId1" Type="http://schemas.openxmlformats.org/officeDocument/2006/relationships/tags" Target="../tags/tag68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.xml"/><Relationship Id="rId7" Type="http://schemas.openxmlformats.org/officeDocument/2006/relationships/tags" Target="../tags/tag73.xml"/><Relationship Id="rId6" Type="http://schemas.openxmlformats.org/officeDocument/2006/relationships/image" Target="../media/image117.png"/><Relationship Id="rId5" Type="http://schemas.openxmlformats.org/officeDocument/2006/relationships/customXml" Target="../ink/ink147.xml"/><Relationship Id="rId4" Type="http://schemas.openxmlformats.org/officeDocument/2006/relationships/image" Target="../media/image116.png"/><Relationship Id="rId3" Type="http://schemas.openxmlformats.org/officeDocument/2006/relationships/customXml" Target="../ink/ink146.xml"/><Relationship Id="rId2" Type="http://schemas.openxmlformats.org/officeDocument/2006/relationships/tags" Target="../tags/tag72.xml"/><Relationship Id="rId1" Type="http://schemas.openxmlformats.org/officeDocument/2006/relationships/tags" Target="../tags/tag71.xml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76.xml"/><Relationship Id="rId2" Type="http://schemas.openxmlformats.org/officeDocument/2006/relationships/tags" Target="../tags/tag75.xml"/><Relationship Id="rId1" Type="http://schemas.openxmlformats.org/officeDocument/2006/relationships/tags" Target="../tags/tag74.xml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79.xml"/><Relationship Id="rId2" Type="http://schemas.openxmlformats.org/officeDocument/2006/relationships/tags" Target="../tags/tag78.xml"/><Relationship Id="rId1" Type="http://schemas.openxmlformats.org/officeDocument/2006/relationships/tags" Target="../tags/tag77.xml"/></Relationships>
</file>

<file path=ppt/slides/_rels/slide7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82.xml"/><Relationship Id="rId2" Type="http://schemas.openxmlformats.org/officeDocument/2006/relationships/tags" Target="../tags/tag81.xml"/><Relationship Id="rId1" Type="http://schemas.openxmlformats.org/officeDocument/2006/relationships/tags" Target="../tags/tag8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p>
            <a:r>
              <a:rPr lang="zh-CN" altLang="zh-CN"/>
              <a:t>顶层架构设计布局图</a:t>
            </a:r>
            <a:endParaRPr lang="zh-CN" altLang="zh-CN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/>
          <a:p>
            <a:endParaRPr lang="zh-CN" altLang="en-US"/>
          </a:p>
        </p:txBody>
      </p:sp>
    </p:spTree>
    <p:custDataLst>
      <p:tags r:id="rId3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3" name="内容占位符 2"/>
          <p:cNvPicPr>
            <a:picLocks noChangeAspect="1"/>
          </p:cNvPicPr>
          <p:nvPr>
            <p:ph idx="1"/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215265" y="292100"/>
            <a:ext cx="11714480" cy="6177280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r:id="rId3" p14:bwMode="auto">
            <p14:nvContentPartPr>
              <p14:cNvPr id="2" name="墨迹 1"/>
              <p14:cNvContentPartPr/>
              <p14:nvPr/>
            </p14:nvContentPartPr>
            <p14:xfrm>
              <a:off x="5480050" y="4806950"/>
              <a:ext cx="2159000" cy="590550"/>
            </p14:xfrm>
          </p:contentPart>
        </mc:Choice>
        <mc:Fallback xmlns="">
          <p:pic>
            <p:nvPicPr>
              <p:cNvPr id="2" name="墨迹 1"/>
            </p:nvPicPr>
            <p:blipFill>
              <a:blip r:embed="rId4"/>
            </p:blipFill>
            <p:spPr>
              <a:xfrm>
                <a:off x="5480050" y="4806950"/>
                <a:ext cx="2159000" cy="59055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5" p14:bwMode="auto">
            <p14:nvContentPartPr>
              <p14:cNvPr id="4" name="墨迹 3"/>
              <p14:cNvContentPartPr/>
              <p14:nvPr/>
            </p14:nvContentPartPr>
            <p14:xfrm>
              <a:off x="190500" y="4699000"/>
              <a:ext cx="1193800" cy="793750"/>
            </p14:xfrm>
          </p:contentPart>
        </mc:Choice>
        <mc:Fallback xmlns="">
          <p:pic>
            <p:nvPicPr>
              <p:cNvPr id="4" name="墨迹 3"/>
            </p:nvPicPr>
            <p:blipFill>
              <a:blip r:embed="rId6"/>
            </p:blipFill>
            <p:spPr>
              <a:xfrm>
                <a:off x="190500" y="4699000"/>
                <a:ext cx="1193800" cy="79375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7" p14:bwMode="auto">
            <p14:nvContentPartPr>
              <p14:cNvPr id="5" name="墨迹 4"/>
              <p14:cNvContentPartPr/>
              <p14:nvPr/>
            </p14:nvContentPartPr>
            <p14:xfrm>
              <a:off x="6502400" y="5403850"/>
              <a:ext cx="184150" cy="196850"/>
            </p14:xfrm>
          </p:contentPart>
        </mc:Choice>
        <mc:Fallback xmlns="">
          <p:pic>
            <p:nvPicPr>
              <p:cNvPr id="5" name="墨迹 4"/>
            </p:nvPicPr>
            <p:blipFill>
              <a:blip r:embed="rId8"/>
            </p:blipFill>
            <p:spPr>
              <a:xfrm>
                <a:off x="6502400" y="5403850"/>
                <a:ext cx="184150" cy="19685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9" p14:bwMode="auto">
            <p14:nvContentPartPr>
              <p14:cNvPr id="6" name="墨迹 5"/>
              <p14:cNvContentPartPr/>
              <p14:nvPr/>
            </p14:nvContentPartPr>
            <p14:xfrm>
              <a:off x="6464300" y="5549900"/>
              <a:ext cx="146050" cy="69850"/>
            </p14:xfrm>
          </p:contentPart>
        </mc:Choice>
        <mc:Fallback xmlns="">
          <p:pic>
            <p:nvPicPr>
              <p:cNvPr id="6" name="墨迹 5"/>
            </p:nvPicPr>
            <p:blipFill>
              <a:blip r:embed="rId10"/>
            </p:blipFill>
            <p:spPr>
              <a:xfrm>
                <a:off x="6464300" y="5549900"/>
                <a:ext cx="146050" cy="6985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1" p14:bwMode="auto">
            <p14:nvContentPartPr>
              <p14:cNvPr id="7" name="墨迹 6"/>
              <p14:cNvContentPartPr/>
              <p14:nvPr/>
            </p14:nvContentPartPr>
            <p14:xfrm>
              <a:off x="7010400" y="5346700"/>
              <a:ext cx="107950" cy="196850"/>
            </p14:xfrm>
          </p:contentPart>
        </mc:Choice>
        <mc:Fallback xmlns="">
          <p:pic>
            <p:nvPicPr>
              <p:cNvPr id="7" name="墨迹 6"/>
            </p:nvPicPr>
            <p:blipFill>
              <a:blip r:embed="rId12"/>
            </p:blipFill>
            <p:spPr>
              <a:xfrm>
                <a:off x="7010400" y="5346700"/>
                <a:ext cx="107950" cy="19685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3" p14:bwMode="auto">
            <p14:nvContentPartPr>
              <p14:cNvPr id="8" name="墨迹 7"/>
              <p14:cNvContentPartPr/>
              <p14:nvPr/>
            </p14:nvContentPartPr>
            <p14:xfrm>
              <a:off x="7048500" y="5511800"/>
              <a:ext cx="95250" cy="25400"/>
            </p14:xfrm>
          </p:contentPart>
        </mc:Choice>
        <mc:Fallback xmlns="">
          <p:pic>
            <p:nvPicPr>
              <p:cNvPr id="8" name="墨迹 7"/>
            </p:nvPicPr>
            <p:blipFill>
              <a:blip r:embed="rId14"/>
            </p:blipFill>
            <p:spPr>
              <a:xfrm>
                <a:off x="7048500" y="5511800"/>
                <a:ext cx="95250" cy="254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5" p14:bwMode="auto">
            <p14:nvContentPartPr>
              <p14:cNvPr id="9" name="墨迹 8"/>
              <p14:cNvContentPartPr/>
              <p14:nvPr/>
            </p14:nvContentPartPr>
            <p14:xfrm>
              <a:off x="5962650" y="6038850"/>
              <a:ext cx="12700" cy="360"/>
            </p14:xfrm>
          </p:contentPart>
        </mc:Choice>
        <mc:Fallback xmlns="">
          <p:pic>
            <p:nvPicPr>
              <p:cNvPr id="9" name="墨迹 8"/>
            </p:nvPicPr>
            <p:blipFill>
              <a:blip r:embed="rId16"/>
            </p:blipFill>
            <p:spPr>
              <a:xfrm>
                <a:off x="5962650" y="6038850"/>
                <a:ext cx="12700" cy="36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7" p14:bwMode="auto">
            <p14:nvContentPartPr>
              <p14:cNvPr id="10" name="墨迹 9"/>
              <p14:cNvContentPartPr/>
              <p14:nvPr/>
            </p14:nvContentPartPr>
            <p14:xfrm>
              <a:off x="7016750" y="6019800"/>
              <a:ext cx="12700" cy="360"/>
            </p14:xfrm>
          </p:contentPart>
        </mc:Choice>
        <mc:Fallback xmlns="">
          <p:pic>
            <p:nvPicPr>
              <p:cNvPr id="10" name="墨迹 9"/>
            </p:nvPicPr>
            <p:blipFill>
              <a:blip r:embed="rId16"/>
            </p:blipFill>
            <p:spPr>
              <a:xfrm>
                <a:off x="7016750" y="6019800"/>
                <a:ext cx="12700" cy="36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8" p14:bwMode="auto">
            <p14:nvContentPartPr>
              <p14:cNvPr id="11" name="墨迹 10"/>
              <p14:cNvContentPartPr/>
              <p14:nvPr/>
            </p14:nvContentPartPr>
            <p14:xfrm>
              <a:off x="6483350" y="5962650"/>
              <a:ext cx="12700" cy="360"/>
            </p14:xfrm>
          </p:contentPart>
        </mc:Choice>
        <mc:Fallback xmlns="">
          <p:pic>
            <p:nvPicPr>
              <p:cNvPr id="11" name="墨迹 10"/>
            </p:nvPicPr>
            <p:blipFill>
              <a:blip r:embed="rId16"/>
            </p:blipFill>
            <p:spPr>
              <a:xfrm>
                <a:off x="6483350" y="5962650"/>
                <a:ext cx="12700" cy="36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9" p14:bwMode="auto">
            <p14:nvContentPartPr>
              <p14:cNvPr id="12" name="墨迹 11"/>
              <p14:cNvContentPartPr/>
              <p14:nvPr/>
            </p14:nvContentPartPr>
            <p14:xfrm>
              <a:off x="7016750" y="5956300"/>
              <a:ext cx="12700" cy="360"/>
            </p14:xfrm>
          </p:contentPart>
        </mc:Choice>
        <mc:Fallback xmlns="">
          <p:pic>
            <p:nvPicPr>
              <p:cNvPr id="12" name="墨迹 11"/>
            </p:nvPicPr>
            <p:blipFill>
              <a:blip r:embed="rId16"/>
            </p:blipFill>
            <p:spPr>
              <a:xfrm>
                <a:off x="7016750" y="5956300"/>
                <a:ext cx="12700" cy="36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20" p14:bwMode="auto">
            <p14:nvContentPartPr>
              <p14:cNvPr id="13" name="墨迹 12"/>
              <p14:cNvContentPartPr/>
              <p14:nvPr/>
            </p14:nvContentPartPr>
            <p14:xfrm>
              <a:off x="6813550" y="5988050"/>
              <a:ext cx="12700" cy="360"/>
            </p14:xfrm>
          </p:contentPart>
        </mc:Choice>
        <mc:Fallback xmlns="">
          <p:pic>
            <p:nvPicPr>
              <p:cNvPr id="13" name="墨迹 12"/>
            </p:nvPicPr>
            <p:blipFill>
              <a:blip r:embed="rId16"/>
            </p:blipFill>
            <p:spPr>
              <a:xfrm>
                <a:off x="6813550" y="5988050"/>
                <a:ext cx="12700" cy="36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21" p14:bwMode="auto">
            <p14:nvContentPartPr>
              <p14:cNvPr id="14" name="墨迹 13"/>
              <p14:cNvContentPartPr/>
              <p14:nvPr/>
            </p14:nvContentPartPr>
            <p14:xfrm>
              <a:off x="7004050" y="5981700"/>
              <a:ext cx="6350" cy="360"/>
            </p14:xfrm>
          </p:contentPart>
        </mc:Choice>
        <mc:Fallback xmlns="">
          <p:pic>
            <p:nvPicPr>
              <p:cNvPr id="14" name="墨迹 13"/>
            </p:nvPicPr>
            <p:blipFill>
              <a:blip r:embed="rId22"/>
            </p:blipFill>
            <p:spPr>
              <a:xfrm>
                <a:off x="7004050" y="5981700"/>
                <a:ext cx="6350" cy="36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23" p14:bwMode="auto">
            <p14:nvContentPartPr>
              <p14:cNvPr id="15" name="墨迹 14"/>
              <p14:cNvContentPartPr/>
              <p14:nvPr/>
            </p14:nvContentPartPr>
            <p14:xfrm>
              <a:off x="6756400" y="5994400"/>
              <a:ext cx="12700" cy="360"/>
            </p14:xfrm>
          </p:contentPart>
        </mc:Choice>
        <mc:Fallback xmlns="">
          <p:pic>
            <p:nvPicPr>
              <p:cNvPr id="15" name="墨迹 14"/>
            </p:nvPicPr>
            <p:blipFill>
              <a:blip r:embed="rId16"/>
            </p:blipFill>
            <p:spPr>
              <a:xfrm>
                <a:off x="6756400" y="5994400"/>
                <a:ext cx="12700" cy="36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24" p14:bwMode="auto">
            <p14:nvContentPartPr>
              <p14:cNvPr id="16" name="墨迹 15"/>
              <p14:cNvContentPartPr/>
              <p14:nvPr/>
            </p14:nvContentPartPr>
            <p14:xfrm>
              <a:off x="6978650" y="5988050"/>
              <a:ext cx="12700" cy="360"/>
            </p14:xfrm>
          </p:contentPart>
        </mc:Choice>
        <mc:Fallback xmlns="">
          <p:pic>
            <p:nvPicPr>
              <p:cNvPr id="16" name="墨迹 15"/>
            </p:nvPicPr>
            <p:blipFill>
              <a:blip r:embed="rId16"/>
            </p:blipFill>
            <p:spPr>
              <a:xfrm>
                <a:off x="6978650" y="5988050"/>
                <a:ext cx="12700" cy="36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25" p14:bwMode="auto">
            <p14:nvContentPartPr>
              <p14:cNvPr id="17" name="墨迹 16"/>
              <p14:cNvContentPartPr/>
              <p14:nvPr/>
            </p14:nvContentPartPr>
            <p14:xfrm>
              <a:off x="6565900" y="5848350"/>
              <a:ext cx="12700" cy="360"/>
            </p14:xfrm>
          </p:contentPart>
        </mc:Choice>
        <mc:Fallback xmlns="">
          <p:pic>
            <p:nvPicPr>
              <p:cNvPr id="17" name="墨迹 16"/>
            </p:nvPicPr>
            <p:blipFill>
              <a:blip r:embed="rId16"/>
            </p:blipFill>
            <p:spPr>
              <a:xfrm>
                <a:off x="6565900" y="5848350"/>
                <a:ext cx="12700" cy="36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26" p14:bwMode="auto">
            <p14:nvContentPartPr>
              <p14:cNvPr id="18" name="墨迹 17"/>
              <p14:cNvContentPartPr/>
              <p14:nvPr/>
            </p14:nvContentPartPr>
            <p14:xfrm>
              <a:off x="5886450" y="5975350"/>
              <a:ext cx="44450" cy="360"/>
            </p14:xfrm>
          </p:contentPart>
        </mc:Choice>
        <mc:Fallback xmlns="">
          <p:pic>
            <p:nvPicPr>
              <p:cNvPr id="18" name="墨迹 17"/>
            </p:nvPicPr>
            <p:blipFill>
              <a:blip r:embed="rId27"/>
            </p:blipFill>
            <p:spPr>
              <a:xfrm>
                <a:off x="5886450" y="5975350"/>
                <a:ext cx="44450" cy="36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28" p14:bwMode="auto">
            <p14:nvContentPartPr>
              <p14:cNvPr id="19" name="墨迹 18"/>
              <p14:cNvContentPartPr/>
              <p14:nvPr/>
            </p14:nvContentPartPr>
            <p14:xfrm>
              <a:off x="6591300" y="5956300"/>
              <a:ext cx="12700" cy="360"/>
            </p14:xfrm>
          </p:contentPart>
        </mc:Choice>
        <mc:Fallback xmlns="">
          <p:pic>
            <p:nvPicPr>
              <p:cNvPr id="19" name="墨迹 18"/>
            </p:nvPicPr>
            <p:blipFill>
              <a:blip r:embed="rId16"/>
            </p:blipFill>
            <p:spPr>
              <a:xfrm>
                <a:off x="6591300" y="5956300"/>
                <a:ext cx="12700" cy="36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29" p14:bwMode="auto">
            <p14:nvContentPartPr>
              <p14:cNvPr id="20" name="墨迹 19"/>
              <p14:cNvContentPartPr/>
              <p14:nvPr/>
            </p14:nvContentPartPr>
            <p14:xfrm>
              <a:off x="7175500" y="5880100"/>
              <a:ext cx="933450" cy="31750"/>
            </p14:xfrm>
          </p:contentPart>
        </mc:Choice>
        <mc:Fallback xmlns="">
          <p:pic>
            <p:nvPicPr>
              <p:cNvPr id="20" name="墨迹 19"/>
            </p:nvPicPr>
            <p:blipFill>
              <a:blip r:embed="rId30"/>
            </p:blipFill>
            <p:spPr>
              <a:xfrm>
                <a:off x="7175500" y="5880100"/>
                <a:ext cx="933450" cy="3175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31" p14:bwMode="auto">
            <p14:nvContentPartPr>
              <p14:cNvPr id="21" name="墨迹 20"/>
              <p14:cNvContentPartPr/>
              <p14:nvPr/>
            </p14:nvContentPartPr>
            <p14:xfrm>
              <a:off x="7581900" y="5308600"/>
              <a:ext cx="88900" cy="203200"/>
            </p14:xfrm>
          </p:contentPart>
        </mc:Choice>
        <mc:Fallback xmlns="">
          <p:pic>
            <p:nvPicPr>
              <p:cNvPr id="21" name="墨迹 20"/>
            </p:nvPicPr>
            <p:blipFill>
              <a:blip r:embed="rId32"/>
            </p:blipFill>
            <p:spPr>
              <a:xfrm>
                <a:off x="7581900" y="5308600"/>
                <a:ext cx="88900" cy="2032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33" p14:bwMode="auto">
            <p14:nvContentPartPr>
              <p14:cNvPr id="22" name="墨迹 21"/>
              <p14:cNvContentPartPr/>
              <p14:nvPr/>
            </p14:nvContentPartPr>
            <p14:xfrm>
              <a:off x="7664450" y="5295900"/>
              <a:ext cx="69850" cy="19050"/>
            </p14:xfrm>
          </p:contentPart>
        </mc:Choice>
        <mc:Fallback xmlns="">
          <p:pic>
            <p:nvPicPr>
              <p:cNvPr id="22" name="墨迹 21"/>
            </p:nvPicPr>
            <p:blipFill>
              <a:blip r:embed="rId34"/>
            </p:blipFill>
            <p:spPr>
              <a:xfrm>
                <a:off x="7664450" y="5295900"/>
                <a:ext cx="69850" cy="1905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35" p14:bwMode="auto">
            <p14:nvContentPartPr>
              <p14:cNvPr id="23" name="墨迹 22"/>
              <p14:cNvContentPartPr/>
              <p14:nvPr/>
            </p14:nvContentPartPr>
            <p14:xfrm>
              <a:off x="8401050" y="5607050"/>
              <a:ext cx="1060450" cy="469900"/>
            </p14:xfrm>
          </p:contentPart>
        </mc:Choice>
        <mc:Fallback xmlns="">
          <p:pic>
            <p:nvPicPr>
              <p:cNvPr id="23" name="墨迹 22"/>
            </p:nvPicPr>
            <p:blipFill>
              <a:blip r:embed="rId36"/>
            </p:blipFill>
            <p:spPr>
              <a:xfrm>
                <a:off x="8401050" y="5607050"/>
                <a:ext cx="1060450" cy="4699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37" p14:bwMode="auto">
            <p14:nvContentPartPr>
              <p14:cNvPr id="24" name="墨迹 23"/>
              <p14:cNvContentPartPr/>
              <p14:nvPr/>
            </p14:nvContentPartPr>
            <p14:xfrm>
              <a:off x="9499600" y="5626100"/>
              <a:ext cx="304800" cy="444500"/>
            </p14:xfrm>
          </p:contentPart>
        </mc:Choice>
        <mc:Fallback xmlns="">
          <p:pic>
            <p:nvPicPr>
              <p:cNvPr id="24" name="墨迹 23"/>
            </p:nvPicPr>
            <p:blipFill>
              <a:blip r:embed="rId38"/>
            </p:blipFill>
            <p:spPr>
              <a:xfrm>
                <a:off x="9499600" y="5626100"/>
                <a:ext cx="304800" cy="4445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39" p14:bwMode="auto">
            <p14:nvContentPartPr>
              <p14:cNvPr id="25" name="墨迹 24"/>
              <p14:cNvContentPartPr/>
              <p14:nvPr/>
            </p14:nvContentPartPr>
            <p14:xfrm>
              <a:off x="8318500" y="5162550"/>
              <a:ext cx="260350" cy="19050"/>
            </p14:xfrm>
          </p:contentPart>
        </mc:Choice>
        <mc:Fallback xmlns="">
          <p:pic>
            <p:nvPicPr>
              <p:cNvPr id="25" name="墨迹 24"/>
            </p:nvPicPr>
            <p:blipFill>
              <a:blip r:embed="rId40"/>
            </p:blipFill>
            <p:spPr>
              <a:xfrm>
                <a:off x="8318500" y="5162550"/>
                <a:ext cx="260350" cy="1905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41" p14:bwMode="auto">
            <p14:nvContentPartPr>
              <p14:cNvPr id="26" name="墨迹 25"/>
              <p14:cNvContentPartPr/>
              <p14:nvPr/>
            </p14:nvContentPartPr>
            <p14:xfrm>
              <a:off x="8572500" y="5130800"/>
              <a:ext cx="69850" cy="120650"/>
            </p14:xfrm>
          </p:contentPart>
        </mc:Choice>
        <mc:Fallback xmlns="">
          <p:pic>
            <p:nvPicPr>
              <p:cNvPr id="26" name="墨迹 25"/>
            </p:nvPicPr>
            <p:blipFill>
              <a:blip r:embed="rId42"/>
            </p:blipFill>
            <p:spPr>
              <a:xfrm>
                <a:off x="8572500" y="5130800"/>
                <a:ext cx="69850" cy="12065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43" p14:bwMode="auto">
            <p14:nvContentPartPr>
              <p14:cNvPr id="27" name="墨迹 26"/>
              <p14:cNvContentPartPr/>
              <p14:nvPr/>
            </p14:nvContentPartPr>
            <p14:xfrm>
              <a:off x="8750300" y="5048250"/>
              <a:ext cx="127000" cy="203200"/>
            </p14:xfrm>
          </p:contentPart>
        </mc:Choice>
        <mc:Fallback xmlns="">
          <p:pic>
            <p:nvPicPr>
              <p:cNvPr id="27" name="墨迹 26"/>
            </p:nvPicPr>
            <p:blipFill>
              <a:blip r:embed="rId44"/>
            </p:blipFill>
            <p:spPr>
              <a:xfrm>
                <a:off x="8750300" y="5048250"/>
                <a:ext cx="127000" cy="2032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45" p14:bwMode="auto">
            <p14:nvContentPartPr>
              <p14:cNvPr id="28" name="墨迹 27"/>
              <p14:cNvContentPartPr/>
              <p14:nvPr/>
            </p14:nvContentPartPr>
            <p14:xfrm>
              <a:off x="8515350" y="5283200"/>
              <a:ext cx="63500" cy="215900"/>
            </p14:xfrm>
          </p:contentPart>
        </mc:Choice>
        <mc:Fallback xmlns="">
          <p:pic>
            <p:nvPicPr>
              <p:cNvPr id="28" name="墨迹 27"/>
            </p:nvPicPr>
            <p:blipFill>
              <a:blip r:embed="rId46"/>
            </p:blipFill>
            <p:spPr>
              <a:xfrm>
                <a:off x="8515350" y="5283200"/>
                <a:ext cx="63500" cy="2159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47" p14:bwMode="auto">
            <p14:nvContentPartPr>
              <p14:cNvPr id="29" name="墨迹 28"/>
              <p14:cNvContentPartPr/>
              <p14:nvPr/>
            </p14:nvContentPartPr>
            <p14:xfrm>
              <a:off x="8521700" y="5454650"/>
              <a:ext cx="101600" cy="50800"/>
            </p14:xfrm>
          </p:contentPart>
        </mc:Choice>
        <mc:Fallback xmlns="">
          <p:pic>
            <p:nvPicPr>
              <p:cNvPr id="29" name="墨迹 28"/>
            </p:nvPicPr>
            <p:blipFill>
              <a:blip r:embed="rId48"/>
            </p:blipFill>
            <p:spPr>
              <a:xfrm>
                <a:off x="8521700" y="5454650"/>
                <a:ext cx="101600" cy="508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49" p14:bwMode="auto">
            <p14:nvContentPartPr>
              <p14:cNvPr id="30" name="墨迹 29"/>
              <p14:cNvContentPartPr/>
              <p14:nvPr/>
            </p14:nvContentPartPr>
            <p14:xfrm>
              <a:off x="9823450" y="5816600"/>
              <a:ext cx="76200" cy="12700"/>
            </p14:xfrm>
          </p:contentPart>
        </mc:Choice>
        <mc:Fallback xmlns="">
          <p:pic>
            <p:nvPicPr>
              <p:cNvPr id="30" name="墨迹 29"/>
            </p:nvPicPr>
            <p:blipFill>
              <a:blip r:embed="rId50"/>
            </p:blipFill>
            <p:spPr>
              <a:xfrm>
                <a:off x="9823450" y="5816600"/>
                <a:ext cx="76200" cy="127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51" p14:bwMode="auto">
            <p14:nvContentPartPr>
              <p14:cNvPr id="31" name="墨迹 30"/>
              <p14:cNvContentPartPr/>
              <p14:nvPr/>
            </p14:nvContentPartPr>
            <p14:xfrm>
              <a:off x="9893300" y="5734050"/>
              <a:ext cx="82550" cy="101600"/>
            </p14:xfrm>
          </p:contentPart>
        </mc:Choice>
        <mc:Fallback xmlns="">
          <p:pic>
            <p:nvPicPr>
              <p:cNvPr id="31" name="墨迹 30"/>
            </p:nvPicPr>
            <p:blipFill>
              <a:blip r:embed="rId52"/>
            </p:blipFill>
            <p:spPr>
              <a:xfrm>
                <a:off x="9893300" y="5734050"/>
                <a:ext cx="82550" cy="1016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53" p14:bwMode="auto">
            <p14:nvContentPartPr>
              <p14:cNvPr id="32" name="墨迹 31"/>
              <p14:cNvContentPartPr/>
              <p14:nvPr/>
            </p14:nvContentPartPr>
            <p14:xfrm>
              <a:off x="10109200" y="5562600"/>
              <a:ext cx="146050" cy="196850"/>
            </p14:xfrm>
          </p:contentPart>
        </mc:Choice>
        <mc:Fallback xmlns="">
          <p:pic>
            <p:nvPicPr>
              <p:cNvPr id="32" name="墨迹 31"/>
            </p:nvPicPr>
            <p:blipFill>
              <a:blip r:embed="rId54"/>
            </p:blipFill>
            <p:spPr>
              <a:xfrm>
                <a:off x="10109200" y="5562600"/>
                <a:ext cx="146050" cy="19685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55" p14:bwMode="auto">
            <p14:nvContentPartPr>
              <p14:cNvPr id="33" name="墨迹 32"/>
              <p14:cNvContentPartPr/>
              <p14:nvPr/>
            </p14:nvContentPartPr>
            <p14:xfrm>
              <a:off x="8102600" y="5251450"/>
              <a:ext cx="584200" cy="603250"/>
            </p14:xfrm>
          </p:contentPart>
        </mc:Choice>
        <mc:Fallback xmlns="">
          <p:pic>
            <p:nvPicPr>
              <p:cNvPr id="33" name="墨迹 32"/>
            </p:nvPicPr>
            <p:blipFill>
              <a:blip r:embed="rId56"/>
            </p:blipFill>
            <p:spPr>
              <a:xfrm>
                <a:off x="8102600" y="5251450"/>
                <a:ext cx="584200" cy="60325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57" p14:bwMode="auto">
            <p14:nvContentPartPr>
              <p14:cNvPr id="34" name="墨迹 33"/>
              <p14:cNvContentPartPr/>
              <p14:nvPr/>
            </p14:nvContentPartPr>
            <p14:xfrm>
              <a:off x="8128000" y="5251450"/>
              <a:ext cx="44450" cy="360"/>
            </p14:xfrm>
          </p:contentPart>
        </mc:Choice>
        <mc:Fallback xmlns="">
          <p:pic>
            <p:nvPicPr>
              <p:cNvPr id="34" name="墨迹 33"/>
            </p:nvPicPr>
            <p:blipFill>
              <a:blip r:embed="rId27"/>
            </p:blipFill>
            <p:spPr>
              <a:xfrm>
                <a:off x="8128000" y="5251450"/>
                <a:ext cx="44450" cy="36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58" p14:bwMode="auto">
            <p14:nvContentPartPr>
              <p14:cNvPr id="35" name="墨迹 34"/>
              <p14:cNvContentPartPr/>
              <p14:nvPr/>
            </p14:nvContentPartPr>
            <p14:xfrm>
              <a:off x="8909050" y="5200650"/>
              <a:ext cx="311150" cy="412750"/>
            </p14:xfrm>
          </p:contentPart>
        </mc:Choice>
        <mc:Fallback xmlns="">
          <p:pic>
            <p:nvPicPr>
              <p:cNvPr id="35" name="墨迹 34"/>
            </p:nvPicPr>
            <p:blipFill>
              <a:blip r:embed="rId59"/>
            </p:blipFill>
            <p:spPr>
              <a:xfrm>
                <a:off x="8909050" y="5200650"/>
                <a:ext cx="311150" cy="41275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60" p14:bwMode="auto">
            <p14:nvContentPartPr>
              <p14:cNvPr id="36" name="墨迹 35"/>
              <p14:cNvContentPartPr/>
              <p14:nvPr/>
            </p14:nvContentPartPr>
            <p14:xfrm>
              <a:off x="9480550" y="5308600"/>
              <a:ext cx="95250" cy="209550"/>
            </p14:xfrm>
          </p:contentPart>
        </mc:Choice>
        <mc:Fallback xmlns="">
          <p:pic>
            <p:nvPicPr>
              <p:cNvPr id="36" name="墨迹 35"/>
            </p:nvPicPr>
            <p:blipFill>
              <a:blip r:embed="rId61"/>
            </p:blipFill>
            <p:spPr>
              <a:xfrm>
                <a:off x="9480550" y="5308600"/>
                <a:ext cx="95250" cy="20955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62" p14:bwMode="auto">
            <p14:nvContentPartPr>
              <p14:cNvPr id="37" name="墨迹 36"/>
              <p14:cNvContentPartPr/>
              <p14:nvPr/>
            </p14:nvContentPartPr>
            <p14:xfrm>
              <a:off x="9563100" y="5302250"/>
              <a:ext cx="158750" cy="63500"/>
            </p14:xfrm>
          </p:contentPart>
        </mc:Choice>
        <mc:Fallback xmlns="">
          <p:pic>
            <p:nvPicPr>
              <p:cNvPr id="37" name="墨迹 36"/>
            </p:nvPicPr>
            <p:blipFill>
              <a:blip r:embed="rId63"/>
            </p:blipFill>
            <p:spPr>
              <a:xfrm>
                <a:off x="9563100" y="5302250"/>
                <a:ext cx="158750" cy="635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64" p14:bwMode="auto">
            <p14:nvContentPartPr>
              <p14:cNvPr id="38" name="墨迹 37"/>
              <p14:cNvContentPartPr/>
              <p14:nvPr/>
            </p14:nvContentPartPr>
            <p14:xfrm>
              <a:off x="9728200" y="5251450"/>
              <a:ext cx="50800" cy="69850"/>
            </p14:xfrm>
          </p:contentPart>
        </mc:Choice>
        <mc:Fallback xmlns="">
          <p:pic>
            <p:nvPicPr>
              <p:cNvPr id="38" name="墨迹 37"/>
            </p:nvPicPr>
            <p:blipFill>
              <a:blip r:embed="rId65"/>
            </p:blipFill>
            <p:spPr>
              <a:xfrm>
                <a:off x="9728200" y="5251450"/>
                <a:ext cx="50800" cy="6985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66" p14:bwMode="auto">
            <p14:nvContentPartPr>
              <p14:cNvPr id="39" name="墨迹 38"/>
              <p14:cNvContentPartPr/>
              <p14:nvPr/>
            </p14:nvContentPartPr>
            <p14:xfrm>
              <a:off x="9169400" y="6076950"/>
              <a:ext cx="349250" cy="82550"/>
            </p14:xfrm>
          </p:contentPart>
        </mc:Choice>
        <mc:Fallback xmlns="">
          <p:pic>
            <p:nvPicPr>
              <p:cNvPr id="39" name="墨迹 38"/>
            </p:nvPicPr>
            <p:blipFill>
              <a:blip r:embed="rId67"/>
            </p:blipFill>
            <p:spPr>
              <a:xfrm>
                <a:off x="9169400" y="6076950"/>
                <a:ext cx="349250" cy="8255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68" p14:bwMode="auto">
            <p14:nvContentPartPr>
              <p14:cNvPr id="40" name="墨迹 39"/>
              <p14:cNvContentPartPr/>
              <p14:nvPr/>
            </p14:nvContentPartPr>
            <p14:xfrm>
              <a:off x="9442450" y="6102350"/>
              <a:ext cx="127000" cy="107950"/>
            </p14:xfrm>
          </p:contentPart>
        </mc:Choice>
        <mc:Fallback xmlns="">
          <p:pic>
            <p:nvPicPr>
              <p:cNvPr id="40" name="墨迹 39"/>
            </p:nvPicPr>
            <p:blipFill>
              <a:blip r:embed="rId69"/>
            </p:blipFill>
            <p:spPr>
              <a:xfrm>
                <a:off x="9442450" y="6102350"/>
                <a:ext cx="127000" cy="10795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70" p14:bwMode="auto">
            <p14:nvContentPartPr>
              <p14:cNvPr id="41" name="墨迹 40"/>
              <p14:cNvContentPartPr/>
              <p14:nvPr/>
            </p14:nvContentPartPr>
            <p14:xfrm>
              <a:off x="9607550" y="6248400"/>
              <a:ext cx="736600" cy="63500"/>
            </p14:xfrm>
          </p:contentPart>
        </mc:Choice>
        <mc:Fallback xmlns="">
          <p:pic>
            <p:nvPicPr>
              <p:cNvPr id="41" name="墨迹 40"/>
            </p:nvPicPr>
            <p:blipFill>
              <a:blip r:embed="rId71"/>
            </p:blipFill>
            <p:spPr>
              <a:xfrm>
                <a:off x="9607550" y="6248400"/>
                <a:ext cx="736600" cy="635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72" p14:bwMode="auto">
            <p14:nvContentPartPr>
              <p14:cNvPr id="42" name="墨迹 41"/>
              <p14:cNvContentPartPr/>
              <p14:nvPr/>
            </p14:nvContentPartPr>
            <p14:xfrm>
              <a:off x="9823450" y="6019800"/>
              <a:ext cx="215900" cy="209550"/>
            </p14:xfrm>
          </p:contentPart>
        </mc:Choice>
        <mc:Fallback xmlns="">
          <p:pic>
            <p:nvPicPr>
              <p:cNvPr id="42" name="墨迹 41"/>
            </p:nvPicPr>
            <p:blipFill>
              <a:blip r:embed="rId73"/>
            </p:blipFill>
            <p:spPr>
              <a:xfrm>
                <a:off x="9823450" y="6019800"/>
                <a:ext cx="215900" cy="20955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74" p14:bwMode="auto">
            <p14:nvContentPartPr>
              <p14:cNvPr id="43" name="墨迹 42"/>
              <p14:cNvContentPartPr/>
              <p14:nvPr/>
            </p14:nvContentPartPr>
            <p14:xfrm>
              <a:off x="7378700" y="5702300"/>
              <a:ext cx="12700" cy="360"/>
            </p14:xfrm>
          </p:contentPart>
        </mc:Choice>
        <mc:Fallback xmlns="">
          <p:pic>
            <p:nvPicPr>
              <p:cNvPr id="43" name="墨迹 42"/>
            </p:nvPicPr>
            <p:blipFill>
              <a:blip r:embed="rId16"/>
            </p:blipFill>
            <p:spPr>
              <a:xfrm>
                <a:off x="7378700" y="5702300"/>
                <a:ext cx="12700" cy="36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75" p14:bwMode="auto">
            <p14:nvContentPartPr>
              <p14:cNvPr id="44" name="墨迹 43"/>
              <p14:cNvContentPartPr/>
              <p14:nvPr/>
            </p14:nvContentPartPr>
            <p14:xfrm>
              <a:off x="463550" y="5892800"/>
              <a:ext cx="1149350" cy="336550"/>
            </p14:xfrm>
          </p:contentPart>
        </mc:Choice>
        <mc:Fallback xmlns="">
          <p:pic>
            <p:nvPicPr>
              <p:cNvPr id="44" name="墨迹 43"/>
            </p:nvPicPr>
            <p:blipFill>
              <a:blip r:embed="rId76"/>
            </p:blipFill>
            <p:spPr>
              <a:xfrm>
                <a:off x="463550" y="5892800"/>
                <a:ext cx="1149350" cy="33655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77" p14:bwMode="auto">
            <p14:nvContentPartPr>
              <p14:cNvPr id="45" name="墨迹 44"/>
              <p14:cNvContentPartPr/>
              <p14:nvPr/>
            </p14:nvContentPartPr>
            <p14:xfrm>
              <a:off x="5480050" y="4184650"/>
              <a:ext cx="361950" cy="330200"/>
            </p14:xfrm>
          </p:contentPart>
        </mc:Choice>
        <mc:Fallback xmlns="">
          <p:pic>
            <p:nvPicPr>
              <p:cNvPr id="45" name="墨迹 44"/>
            </p:nvPicPr>
            <p:blipFill>
              <a:blip r:embed="rId78"/>
            </p:blipFill>
            <p:spPr>
              <a:xfrm>
                <a:off x="5480050" y="4184650"/>
                <a:ext cx="361950" cy="3302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79" p14:bwMode="auto">
            <p14:nvContentPartPr>
              <p14:cNvPr id="46" name="墨迹 45"/>
              <p14:cNvContentPartPr/>
              <p14:nvPr/>
            </p14:nvContentPartPr>
            <p14:xfrm>
              <a:off x="5721350" y="4514850"/>
              <a:ext cx="584200" cy="349250"/>
            </p14:xfrm>
          </p:contentPart>
        </mc:Choice>
        <mc:Fallback xmlns="">
          <p:pic>
            <p:nvPicPr>
              <p:cNvPr id="46" name="墨迹 45"/>
            </p:nvPicPr>
            <p:blipFill>
              <a:blip r:embed="rId80"/>
            </p:blipFill>
            <p:spPr>
              <a:xfrm>
                <a:off x="5721350" y="4514850"/>
                <a:ext cx="584200" cy="34925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81" p14:bwMode="auto">
            <p14:nvContentPartPr>
              <p14:cNvPr id="47" name="墨迹 46"/>
              <p14:cNvContentPartPr/>
              <p14:nvPr/>
            </p14:nvContentPartPr>
            <p14:xfrm>
              <a:off x="209550" y="4127500"/>
              <a:ext cx="1250950" cy="463550"/>
            </p14:xfrm>
          </p:contentPart>
        </mc:Choice>
        <mc:Fallback xmlns="">
          <p:pic>
            <p:nvPicPr>
              <p:cNvPr id="47" name="墨迹 46"/>
            </p:nvPicPr>
            <p:blipFill>
              <a:blip r:embed="rId82"/>
            </p:blipFill>
            <p:spPr>
              <a:xfrm>
                <a:off x="209550" y="4127500"/>
                <a:ext cx="1250950" cy="46355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83" p14:bwMode="auto">
            <p14:nvContentPartPr>
              <p14:cNvPr id="48" name="墨迹 47"/>
              <p14:cNvContentPartPr/>
              <p14:nvPr/>
            </p14:nvContentPartPr>
            <p14:xfrm>
              <a:off x="2235200" y="4006850"/>
              <a:ext cx="2089150" cy="495300"/>
            </p14:xfrm>
          </p:contentPart>
        </mc:Choice>
        <mc:Fallback xmlns="">
          <p:pic>
            <p:nvPicPr>
              <p:cNvPr id="48" name="墨迹 47"/>
            </p:nvPicPr>
            <p:blipFill>
              <a:blip r:embed="rId84"/>
            </p:blipFill>
            <p:spPr>
              <a:xfrm>
                <a:off x="2235200" y="4006850"/>
                <a:ext cx="2089150" cy="4953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85" p14:bwMode="auto">
            <p14:nvContentPartPr>
              <p14:cNvPr id="49" name="墨迹 48"/>
              <p14:cNvContentPartPr/>
              <p14:nvPr/>
            </p14:nvContentPartPr>
            <p14:xfrm>
              <a:off x="3987800" y="4476750"/>
              <a:ext cx="1981200" cy="254000"/>
            </p14:xfrm>
          </p:contentPart>
        </mc:Choice>
        <mc:Fallback xmlns="">
          <p:pic>
            <p:nvPicPr>
              <p:cNvPr id="49" name="墨迹 48"/>
            </p:nvPicPr>
            <p:blipFill>
              <a:blip r:embed="rId86"/>
            </p:blipFill>
            <p:spPr>
              <a:xfrm>
                <a:off x="3987800" y="4476750"/>
                <a:ext cx="1981200" cy="2540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87" p14:bwMode="auto">
            <p14:nvContentPartPr>
              <p14:cNvPr id="50" name="墨迹 49"/>
              <p14:cNvContentPartPr/>
              <p14:nvPr/>
            </p14:nvContentPartPr>
            <p14:xfrm>
              <a:off x="5873750" y="4610100"/>
              <a:ext cx="107950" cy="158750"/>
            </p14:xfrm>
          </p:contentPart>
        </mc:Choice>
        <mc:Fallback xmlns="">
          <p:pic>
            <p:nvPicPr>
              <p:cNvPr id="50" name="墨迹 49"/>
            </p:nvPicPr>
            <p:blipFill>
              <a:blip r:embed="rId88"/>
            </p:blipFill>
            <p:spPr>
              <a:xfrm>
                <a:off x="5873750" y="4610100"/>
                <a:ext cx="107950" cy="15875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89" p14:bwMode="auto">
            <p14:nvContentPartPr>
              <p14:cNvPr id="51" name="墨迹 50"/>
              <p14:cNvContentPartPr/>
              <p14:nvPr/>
            </p14:nvContentPartPr>
            <p14:xfrm>
              <a:off x="6197600" y="5245100"/>
              <a:ext cx="12700" cy="360"/>
            </p14:xfrm>
          </p:contentPart>
        </mc:Choice>
        <mc:Fallback xmlns="">
          <p:pic>
            <p:nvPicPr>
              <p:cNvPr id="51" name="墨迹 50"/>
            </p:nvPicPr>
            <p:blipFill>
              <a:blip r:embed="rId16"/>
            </p:blipFill>
            <p:spPr>
              <a:xfrm>
                <a:off x="6197600" y="5245100"/>
                <a:ext cx="12700" cy="36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90" p14:bwMode="auto">
            <p14:nvContentPartPr>
              <p14:cNvPr id="52" name="墨迹 51"/>
              <p14:cNvContentPartPr/>
              <p14:nvPr/>
            </p14:nvContentPartPr>
            <p14:xfrm>
              <a:off x="6305550" y="5016500"/>
              <a:ext cx="12700" cy="360"/>
            </p14:xfrm>
          </p:contentPart>
        </mc:Choice>
        <mc:Fallback xmlns="">
          <p:pic>
            <p:nvPicPr>
              <p:cNvPr id="52" name="墨迹 51"/>
            </p:nvPicPr>
            <p:blipFill>
              <a:blip r:embed="rId16"/>
            </p:blipFill>
            <p:spPr>
              <a:xfrm>
                <a:off x="6305550" y="5016500"/>
                <a:ext cx="12700" cy="36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91" p14:bwMode="auto">
            <p14:nvContentPartPr>
              <p14:cNvPr id="53" name="墨迹 52"/>
              <p14:cNvContentPartPr/>
              <p14:nvPr/>
            </p14:nvContentPartPr>
            <p14:xfrm>
              <a:off x="2933700" y="4533900"/>
              <a:ext cx="1041400" cy="25400"/>
            </p14:xfrm>
          </p:contentPart>
        </mc:Choice>
        <mc:Fallback xmlns="">
          <p:pic>
            <p:nvPicPr>
              <p:cNvPr id="53" name="墨迹 52"/>
            </p:nvPicPr>
            <p:blipFill>
              <a:blip r:embed="rId92"/>
            </p:blipFill>
            <p:spPr>
              <a:xfrm>
                <a:off x="2933700" y="4533900"/>
                <a:ext cx="1041400" cy="254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93" p14:bwMode="auto">
            <p14:nvContentPartPr>
              <p14:cNvPr id="54" name="墨迹 53"/>
              <p14:cNvContentPartPr/>
              <p14:nvPr/>
            </p14:nvContentPartPr>
            <p14:xfrm>
              <a:off x="3149600" y="4584700"/>
              <a:ext cx="889000" cy="311150"/>
            </p14:xfrm>
          </p:contentPart>
        </mc:Choice>
        <mc:Fallback xmlns="">
          <p:pic>
            <p:nvPicPr>
              <p:cNvPr id="54" name="墨迹 53"/>
            </p:nvPicPr>
            <p:blipFill>
              <a:blip r:embed="rId94"/>
            </p:blipFill>
            <p:spPr>
              <a:xfrm>
                <a:off x="3149600" y="4584700"/>
                <a:ext cx="889000" cy="31115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95" p14:bwMode="auto">
            <p14:nvContentPartPr>
              <p14:cNvPr id="55" name="墨迹 54"/>
              <p14:cNvContentPartPr/>
              <p14:nvPr/>
            </p14:nvContentPartPr>
            <p14:xfrm>
              <a:off x="1574800" y="3365500"/>
              <a:ext cx="1333500" cy="444500"/>
            </p14:xfrm>
          </p:contentPart>
        </mc:Choice>
        <mc:Fallback xmlns="">
          <p:pic>
            <p:nvPicPr>
              <p:cNvPr id="55" name="墨迹 54"/>
            </p:nvPicPr>
            <p:blipFill>
              <a:blip r:embed="rId96"/>
            </p:blipFill>
            <p:spPr>
              <a:xfrm>
                <a:off x="1574800" y="3365500"/>
                <a:ext cx="1333500" cy="4445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97" p14:bwMode="auto">
            <p14:nvContentPartPr>
              <p14:cNvPr id="56" name="墨迹 55"/>
              <p14:cNvContentPartPr/>
              <p14:nvPr/>
            </p14:nvContentPartPr>
            <p14:xfrm>
              <a:off x="3060700" y="3365500"/>
              <a:ext cx="863600" cy="349250"/>
            </p14:xfrm>
          </p:contentPart>
        </mc:Choice>
        <mc:Fallback xmlns="">
          <p:pic>
            <p:nvPicPr>
              <p:cNvPr id="56" name="墨迹 55"/>
            </p:nvPicPr>
            <p:blipFill>
              <a:blip r:embed="rId98"/>
            </p:blipFill>
            <p:spPr>
              <a:xfrm>
                <a:off x="3060700" y="3365500"/>
                <a:ext cx="863600" cy="34925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99" p14:bwMode="auto">
            <p14:nvContentPartPr>
              <p14:cNvPr id="57" name="墨迹 56"/>
              <p14:cNvContentPartPr/>
              <p14:nvPr/>
            </p14:nvContentPartPr>
            <p14:xfrm>
              <a:off x="4013200" y="3333750"/>
              <a:ext cx="984250" cy="393700"/>
            </p14:xfrm>
          </p:contentPart>
        </mc:Choice>
        <mc:Fallback xmlns="">
          <p:pic>
            <p:nvPicPr>
              <p:cNvPr id="57" name="墨迹 56"/>
            </p:nvPicPr>
            <p:blipFill>
              <a:blip r:embed="rId100"/>
            </p:blipFill>
            <p:spPr>
              <a:xfrm>
                <a:off x="4013200" y="3333750"/>
                <a:ext cx="984250" cy="3937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01" p14:bwMode="auto">
            <p14:nvContentPartPr>
              <p14:cNvPr id="58" name="墨迹 57"/>
              <p14:cNvContentPartPr/>
              <p14:nvPr/>
            </p14:nvContentPartPr>
            <p14:xfrm>
              <a:off x="2006600" y="3867150"/>
              <a:ext cx="844550" cy="25400"/>
            </p14:xfrm>
          </p:contentPart>
        </mc:Choice>
        <mc:Fallback xmlns="">
          <p:pic>
            <p:nvPicPr>
              <p:cNvPr id="58" name="墨迹 57"/>
            </p:nvPicPr>
            <p:blipFill>
              <a:blip r:embed="rId102"/>
            </p:blipFill>
            <p:spPr>
              <a:xfrm>
                <a:off x="2006600" y="3867150"/>
                <a:ext cx="844550" cy="254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03" p14:bwMode="auto">
            <p14:nvContentPartPr>
              <p14:cNvPr id="59" name="墨迹 58"/>
              <p14:cNvContentPartPr/>
              <p14:nvPr/>
            </p14:nvContentPartPr>
            <p14:xfrm>
              <a:off x="3149600" y="3810000"/>
              <a:ext cx="539750" cy="6350"/>
            </p14:xfrm>
          </p:contentPart>
        </mc:Choice>
        <mc:Fallback xmlns="">
          <p:pic>
            <p:nvPicPr>
              <p:cNvPr id="59" name="墨迹 58"/>
            </p:nvPicPr>
            <p:blipFill>
              <a:blip r:embed="rId104"/>
            </p:blipFill>
            <p:spPr>
              <a:xfrm>
                <a:off x="3149600" y="3810000"/>
                <a:ext cx="539750" cy="635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05" p14:bwMode="auto">
            <p14:nvContentPartPr>
              <p14:cNvPr id="60" name="墨迹 59"/>
              <p14:cNvContentPartPr/>
              <p14:nvPr/>
            </p14:nvContentPartPr>
            <p14:xfrm>
              <a:off x="4229100" y="3797300"/>
              <a:ext cx="590550" cy="6350"/>
            </p14:xfrm>
          </p:contentPart>
        </mc:Choice>
        <mc:Fallback xmlns="">
          <p:pic>
            <p:nvPicPr>
              <p:cNvPr id="60" name="墨迹 59"/>
            </p:nvPicPr>
            <p:blipFill>
              <a:blip r:embed="rId106"/>
            </p:blipFill>
            <p:spPr>
              <a:xfrm>
                <a:off x="4229100" y="3797300"/>
                <a:ext cx="590550" cy="635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07" p14:bwMode="auto">
            <p14:nvContentPartPr>
              <p14:cNvPr id="61" name="墨迹 60"/>
              <p14:cNvContentPartPr/>
              <p14:nvPr/>
            </p14:nvContentPartPr>
            <p14:xfrm>
              <a:off x="5905500" y="5187950"/>
              <a:ext cx="12700" cy="360"/>
            </p14:xfrm>
          </p:contentPart>
        </mc:Choice>
        <mc:Fallback xmlns="">
          <p:pic>
            <p:nvPicPr>
              <p:cNvPr id="61" name="墨迹 60"/>
            </p:nvPicPr>
            <p:blipFill>
              <a:blip r:embed="rId16"/>
            </p:blipFill>
            <p:spPr>
              <a:xfrm>
                <a:off x="5905500" y="5187950"/>
                <a:ext cx="12700" cy="36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08" p14:bwMode="auto">
            <p14:nvContentPartPr>
              <p14:cNvPr id="62" name="墨迹 61"/>
              <p14:cNvContentPartPr/>
              <p14:nvPr/>
            </p14:nvContentPartPr>
            <p14:xfrm>
              <a:off x="6572250" y="5175250"/>
              <a:ext cx="12700" cy="360"/>
            </p14:xfrm>
          </p:contentPart>
        </mc:Choice>
        <mc:Fallback xmlns="">
          <p:pic>
            <p:nvPicPr>
              <p:cNvPr id="62" name="墨迹 61"/>
            </p:nvPicPr>
            <p:blipFill>
              <a:blip r:embed="rId16"/>
            </p:blipFill>
            <p:spPr>
              <a:xfrm>
                <a:off x="6572250" y="5175250"/>
                <a:ext cx="12700" cy="36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09" p14:bwMode="auto">
            <p14:nvContentPartPr>
              <p14:cNvPr id="63" name="墨迹 62"/>
              <p14:cNvContentPartPr/>
              <p14:nvPr/>
            </p14:nvContentPartPr>
            <p14:xfrm>
              <a:off x="4724400" y="4451350"/>
              <a:ext cx="12700" cy="360"/>
            </p14:xfrm>
          </p:contentPart>
        </mc:Choice>
        <mc:Fallback xmlns="">
          <p:pic>
            <p:nvPicPr>
              <p:cNvPr id="63" name="墨迹 62"/>
            </p:nvPicPr>
            <p:blipFill>
              <a:blip r:embed="rId16"/>
            </p:blipFill>
            <p:spPr>
              <a:xfrm>
                <a:off x="4724400" y="4451350"/>
                <a:ext cx="12700" cy="36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10" p14:bwMode="auto">
            <p14:nvContentPartPr>
              <p14:cNvPr id="64" name="墨迹 63"/>
              <p14:cNvContentPartPr/>
              <p14:nvPr/>
            </p14:nvContentPartPr>
            <p14:xfrm>
              <a:off x="5314950" y="4521200"/>
              <a:ext cx="12700" cy="360"/>
            </p14:xfrm>
          </p:contentPart>
        </mc:Choice>
        <mc:Fallback xmlns="">
          <p:pic>
            <p:nvPicPr>
              <p:cNvPr id="64" name="墨迹 63"/>
            </p:nvPicPr>
            <p:blipFill>
              <a:blip r:embed="rId16"/>
            </p:blipFill>
            <p:spPr>
              <a:xfrm>
                <a:off x="5314950" y="4521200"/>
                <a:ext cx="12700" cy="36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11" p14:bwMode="auto">
            <p14:nvContentPartPr>
              <p14:cNvPr id="65" name="墨迹 64"/>
              <p14:cNvContentPartPr/>
              <p14:nvPr/>
            </p14:nvContentPartPr>
            <p14:xfrm>
              <a:off x="5676900" y="4762500"/>
              <a:ext cx="12700" cy="360"/>
            </p14:xfrm>
          </p:contentPart>
        </mc:Choice>
        <mc:Fallback xmlns="">
          <p:pic>
            <p:nvPicPr>
              <p:cNvPr id="65" name="墨迹 64"/>
            </p:nvPicPr>
            <p:blipFill>
              <a:blip r:embed="rId16"/>
            </p:blipFill>
            <p:spPr>
              <a:xfrm>
                <a:off x="5676900" y="4762500"/>
                <a:ext cx="12700" cy="36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12" p14:bwMode="auto">
            <p14:nvContentPartPr>
              <p14:cNvPr id="66" name="墨迹 65"/>
              <p14:cNvContentPartPr/>
              <p14:nvPr/>
            </p14:nvContentPartPr>
            <p14:xfrm>
              <a:off x="8864600" y="3841750"/>
              <a:ext cx="1003300" cy="311150"/>
            </p14:xfrm>
          </p:contentPart>
        </mc:Choice>
        <mc:Fallback xmlns="">
          <p:pic>
            <p:nvPicPr>
              <p:cNvPr id="66" name="墨迹 65"/>
            </p:nvPicPr>
            <p:blipFill>
              <a:blip r:embed="rId113"/>
            </p:blipFill>
            <p:spPr>
              <a:xfrm>
                <a:off x="8864600" y="3841750"/>
                <a:ext cx="1003300" cy="31115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14" p14:bwMode="auto">
            <p14:nvContentPartPr>
              <p14:cNvPr id="67" name="墨迹 66"/>
              <p14:cNvContentPartPr/>
              <p14:nvPr/>
            </p14:nvContentPartPr>
            <p14:xfrm>
              <a:off x="10312400" y="3829050"/>
              <a:ext cx="908050" cy="323850"/>
            </p14:xfrm>
          </p:contentPart>
        </mc:Choice>
        <mc:Fallback xmlns="">
          <p:pic>
            <p:nvPicPr>
              <p:cNvPr id="67" name="墨迹 66"/>
            </p:nvPicPr>
            <p:blipFill>
              <a:blip r:embed="rId115"/>
            </p:blipFill>
            <p:spPr>
              <a:xfrm>
                <a:off x="10312400" y="3829050"/>
                <a:ext cx="908050" cy="32385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16" p14:bwMode="auto">
            <p14:nvContentPartPr>
              <p14:cNvPr id="68" name="墨迹 67"/>
              <p14:cNvContentPartPr/>
              <p14:nvPr/>
            </p14:nvContentPartPr>
            <p14:xfrm>
              <a:off x="8121650" y="3225800"/>
              <a:ext cx="349250" cy="360"/>
            </p14:xfrm>
          </p:contentPart>
        </mc:Choice>
        <mc:Fallback xmlns="">
          <p:pic>
            <p:nvPicPr>
              <p:cNvPr id="68" name="墨迹 67"/>
            </p:nvPicPr>
            <p:blipFill>
              <a:blip r:embed="rId117"/>
            </p:blipFill>
            <p:spPr>
              <a:xfrm>
                <a:off x="8121650" y="3225800"/>
                <a:ext cx="349250" cy="36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18" p14:bwMode="auto">
            <p14:nvContentPartPr>
              <p14:cNvPr id="69" name="墨迹 68"/>
              <p14:cNvContentPartPr/>
              <p14:nvPr/>
            </p14:nvContentPartPr>
            <p14:xfrm>
              <a:off x="8686800" y="3200400"/>
              <a:ext cx="323850" cy="19050"/>
            </p14:xfrm>
          </p:contentPart>
        </mc:Choice>
        <mc:Fallback xmlns="">
          <p:pic>
            <p:nvPicPr>
              <p:cNvPr id="69" name="墨迹 68"/>
            </p:nvPicPr>
            <p:blipFill>
              <a:blip r:embed="rId119"/>
            </p:blipFill>
            <p:spPr>
              <a:xfrm>
                <a:off x="8686800" y="3200400"/>
                <a:ext cx="323850" cy="1905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20" p14:bwMode="auto">
            <p14:nvContentPartPr>
              <p14:cNvPr id="70" name="墨迹 69"/>
              <p14:cNvContentPartPr/>
              <p14:nvPr/>
            </p14:nvContentPartPr>
            <p14:xfrm>
              <a:off x="8515350" y="2730500"/>
              <a:ext cx="196850" cy="317500"/>
            </p14:xfrm>
          </p:contentPart>
        </mc:Choice>
        <mc:Fallback xmlns="">
          <p:pic>
            <p:nvPicPr>
              <p:cNvPr id="70" name="墨迹 69"/>
            </p:nvPicPr>
            <p:blipFill>
              <a:blip r:embed="rId121"/>
            </p:blipFill>
            <p:spPr>
              <a:xfrm>
                <a:off x="8515350" y="2730500"/>
                <a:ext cx="196850" cy="3175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22" p14:bwMode="auto">
            <p14:nvContentPartPr>
              <p14:cNvPr id="71" name="墨迹 70"/>
              <p14:cNvContentPartPr/>
              <p14:nvPr/>
            </p14:nvContentPartPr>
            <p14:xfrm>
              <a:off x="7924800" y="3683000"/>
              <a:ext cx="12700" cy="360"/>
            </p14:xfrm>
          </p:contentPart>
        </mc:Choice>
        <mc:Fallback xmlns="">
          <p:pic>
            <p:nvPicPr>
              <p:cNvPr id="71" name="墨迹 70"/>
            </p:nvPicPr>
            <p:blipFill>
              <a:blip r:embed="rId16"/>
            </p:blipFill>
            <p:spPr>
              <a:xfrm>
                <a:off x="7924800" y="3683000"/>
                <a:ext cx="12700" cy="36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23" p14:bwMode="auto">
            <p14:nvContentPartPr>
              <p14:cNvPr id="72" name="墨迹 71"/>
              <p14:cNvContentPartPr/>
              <p14:nvPr/>
            </p14:nvContentPartPr>
            <p14:xfrm>
              <a:off x="736600" y="1962150"/>
              <a:ext cx="190500" cy="1054100"/>
            </p14:xfrm>
          </p:contentPart>
        </mc:Choice>
        <mc:Fallback xmlns="">
          <p:pic>
            <p:nvPicPr>
              <p:cNvPr id="72" name="墨迹 71"/>
            </p:nvPicPr>
            <p:blipFill>
              <a:blip r:embed="rId124"/>
            </p:blipFill>
            <p:spPr>
              <a:xfrm>
                <a:off x="736600" y="1962150"/>
                <a:ext cx="190500" cy="10541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25" p14:bwMode="auto">
            <p14:nvContentPartPr>
              <p14:cNvPr id="73" name="墨迹 72"/>
              <p14:cNvContentPartPr/>
              <p14:nvPr/>
            </p14:nvContentPartPr>
            <p14:xfrm>
              <a:off x="831850" y="2844800"/>
              <a:ext cx="241300" cy="165100"/>
            </p14:xfrm>
          </p:contentPart>
        </mc:Choice>
        <mc:Fallback xmlns="">
          <p:pic>
            <p:nvPicPr>
              <p:cNvPr id="73" name="墨迹 72"/>
            </p:nvPicPr>
            <p:blipFill>
              <a:blip r:embed="rId126"/>
            </p:blipFill>
            <p:spPr>
              <a:xfrm>
                <a:off x="831850" y="2844800"/>
                <a:ext cx="241300" cy="1651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27" p14:bwMode="auto">
            <p14:nvContentPartPr>
              <p14:cNvPr id="74" name="墨迹 73"/>
              <p14:cNvContentPartPr/>
              <p14:nvPr/>
            </p14:nvContentPartPr>
            <p14:xfrm>
              <a:off x="7727950" y="3359150"/>
              <a:ext cx="1638300" cy="406400"/>
            </p14:xfrm>
          </p:contentPart>
        </mc:Choice>
        <mc:Fallback xmlns="">
          <p:pic>
            <p:nvPicPr>
              <p:cNvPr id="74" name="墨迹 73"/>
            </p:nvPicPr>
            <p:blipFill>
              <a:blip r:embed="rId128"/>
            </p:blipFill>
            <p:spPr>
              <a:xfrm>
                <a:off x="7727950" y="3359150"/>
                <a:ext cx="1638300" cy="4064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29" p14:bwMode="auto">
            <p14:nvContentPartPr>
              <p14:cNvPr id="75" name="墨迹 74"/>
              <p14:cNvContentPartPr/>
              <p14:nvPr/>
            </p14:nvContentPartPr>
            <p14:xfrm>
              <a:off x="9607550" y="3352800"/>
              <a:ext cx="1270000" cy="400050"/>
            </p14:xfrm>
          </p:contentPart>
        </mc:Choice>
        <mc:Fallback xmlns="">
          <p:pic>
            <p:nvPicPr>
              <p:cNvPr id="75" name="墨迹 74"/>
            </p:nvPicPr>
            <p:blipFill>
              <a:blip r:embed="rId130"/>
            </p:blipFill>
            <p:spPr>
              <a:xfrm>
                <a:off x="9607550" y="3352800"/>
                <a:ext cx="1270000" cy="40005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31" p14:bwMode="auto">
            <p14:nvContentPartPr>
              <p14:cNvPr id="76" name="墨迹 75"/>
              <p14:cNvContentPartPr/>
              <p14:nvPr/>
            </p14:nvContentPartPr>
            <p14:xfrm>
              <a:off x="10725150" y="3422650"/>
              <a:ext cx="895350" cy="342900"/>
            </p14:xfrm>
          </p:contentPart>
        </mc:Choice>
        <mc:Fallback xmlns="">
          <p:pic>
            <p:nvPicPr>
              <p:cNvPr id="76" name="墨迹 75"/>
            </p:nvPicPr>
            <p:blipFill>
              <a:blip r:embed="rId132"/>
            </p:blipFill>
            <p:spPr>
              <a:xfrm>
                <a:off x="10725150" y="3422650"/>
                <a:ext cx="895350" cy="3429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33" p14:bwMode="auto">
            <p14:nvContentPartPr>
              <p14:cNvPr id="77" name="墨迹 76"/>
              <p14:cNvContentPartPr/>
              <p14:nvPr/>
            </p14:nvContentPartPr>
            <p14:xfrm>
              <a:off x="9023350" y="3771900"/>
              <a:ext cx="12700" cy="360"/>
            </p14:xfrm>
          </p:contentPart>
        </mc:Choice>
        <mc:Fallback xmlns="">
          <p:pic>
            <p:nvPicPr>
              <p:cNvPr id="77" name="墨迹 76"/>
            </p:nvPicPr>
            <p:blipFill>
              <a:blip r:embed="rId16"/>
            </p:blipFill>
            <p:spPr>
              <a:xfrm>
                <a:off x="9023350" y="3771900"/>
                <a:ext cx="12700" cy="36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34" p14:bwMode="auto">
            <p14:nvContentPartPr>
              <p14:cNvPr id="78" name="墨迹 77"/>
              <p14:cNvContentPartPr/>
              <p14:nvPr/>
            </p14:nvContentPartPr>
            <p14:xfrm>
              <a:off x="7086600" y="4184650"/>
              <a:ext cx="692150" cy="6350"/>
            </p14:xfrm>
          </p:contentPart>
        </mc:Choice>
        <mc:Fallback xmlns="">
          <p:pic>
            <p:nvPicPr>
              <p:cNvPr id="78" name="墨迹 77"/>
            </p:nvPicPr>
            <p:blipFill>
              <a:blip r:embed="rId135"/>
            </p:blipFill>
            <p:spPr>
              <a:xfrm>
                <a:off x="7086600" y="4184650"/>
                <a:ext cx="692150" cy="635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36" p14:bwMode="auto">
            <p14:nvContentPartPr>
              <p14:cNvPr id="79" name="墨迹 78"/>
              <p14:cNvContentPartPr/>
              <p14:nvPr/>
            </p14:nvContentPartPr>
            <p14:xfrm>
              <a:off x="7562850" y="5029200"/>
              <a:ext cx="12700" cy="360"/>
            </p14:xfrm>
          </p:contentPart>
        </mc:Choice>
        <mc:Fallback xmlns="">
          <p:pic>
            <p:nvPicPr>
              <p:cNvPr id="79" name="墨迹 78"/>
            </p:nvPicPr>
            <p:blipFill>
              <a:blip r:embed="rId16"/>
            </p:blipFill>
            <p:spPr>
              <a:xfrm>
                <a:off x="7562850" y="5029200"/>
                <a:ext cx="12700" cy="36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37" p14:bwMode="auto">
            <p14:nvContentPartPr>
              <p14:cNvPr id="80" name="墨迹 79"/>
              <p14:cNvContentPartPr/>
              <p14:nvPr/>
            </p14:nvContentPartPr>
            <p14:xfrm>
              <a:off x="6807200" y="3683000"/>
              <a:ext cx="1066800" cy="444500"/>
            </p14:xfrm>
          </p:contentPart>
        </mc:Choice>
        <mc:Fallback xmlns="">
          <p:pic>
            <p:nvPicPr>
              <p:cNvPr id="80" name="墨迹 79"/>
            </p:nvPicPr>
            <p:blipFill>
              <a:blip r:embed="rId138"/>
            </p:blipFill>
            <p:spPr>
              <a:xfrm>
                <a:off x="6807200" y="3683000"/>
                <a:ext cx="1066800" cy="4445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39" p14:bwMode="auto">
            <p14:nvContentPartPr>
              <p14:cNvPr id="81" name="墨迹 80"/>
              <p14:cNvContentPartPr/>
              <p14:nvPr/>
            </p14:nvContentPartPr>
            <p14:xfrm>
              <a:off x="8115300" y="3771900"/>
              <a:ext cx="1708150" cy="393700"/>
            </p14:xfrm>
          </p:contentPart>
        </mc:Choice>
        <mc:Fallback xmlns="">
          <p:pic>
            <p:nvPicPr>
              <p:cNvPr id="81" name="墨迹 80"/>
            </p:nvPicPr>
            <p:blipFill>
              <a:blip r:embed="rId140"/>
            </p:blipFill>
            <p:spPr>
              <a:xfrm>
                <a:off x="8115300" y="3771900"/>
                <a:ext cx="1708150" cy="3937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41" p14:bwMode="auto">
            <p14:nvContentPartPr>
              <p14:cNvPr id="82" name="墨迹 81"/>
              <p14:cNvContentPartPr/>
              <p14:nvPr/>
            </p14:nvContentPartPr>
            <p14:xfrm>
              <a:off x="8623300" y="4019550"/>
              <a:ext cx="628650" cy="635000"/>
            </p14:xfrm>
          </p:contentPart>
        </mc:Choice>
        <mc:Fallback xmlns="">
          <p:pic>
            <p:nvPicPr>
              <p:cNvPr id="82" name="墨迹 81"/>
            </p:nvPicPr>
            <p:blipFill>
              <a:blip r:embed="rId142"/>
            </p:blipFill>
            <p:spPr>
              <a:xfrm>
                <a:off x="8623300" y="4019550"/>
                <a:ext cx="628650" cy="6350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43" p14:bwMode="auto">
            <p14:nvContentPartPr>
              <p14:cNvPr id="83" name="墨迹 82"/>
              <p14:cNvContentPartPr/>
              <p14:nvPr/>
            </p14:nvContentPartPr>
            <p14:xfrm>
              <a:off x="8521700" y="4648200"/>
              <a:ext cx="158750" cy="63500"/>
            </p14:xfrm>
          </p:contentPart>
        </mc:Choice>
        <mc:Fallback xmlns="">
          <p:pic>
            <p:nvPicPr>
              <p:cNvPr id="83" name="墨迹 82"/>
            </p:nvPicPr>
            <p:blipFill>
              <a:blip r:embed="rId144"/>
            </p:blipFill>
            <p:spPr>
              <a:xfrm>
                <a:off x="8521700" y="4648200"/>
                <a:ext cx="158750" cy="635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45" p14:bwMode="auto">
            <p14:nvContentPartPr>
              <p14:cNvPr id="84" name="墨迹 83"/>
              <p14:cNvContentPartPr/>
              <p14:nvPr/>
            </p14:nvContentPartPr>
            <p14:xfrm>
              <a:off x="3251200" y="4318000"/>
              <a:ext cx="12700" cy="360"/>
            </p14:xfrm>
          </p:contentPart>
        </mc:Choice>
        <mc:Fallback xmlns="">
          <p:pic>
            <p:nvPicPr>
              <p:cNvPr id="84" name="墨迹 83"/>
            </p:nvPicPr>
            <p:blipFill>
              <a:blip r:embed="rId16"/>
            </p:blipFill>
            <p:spPr>
              <a:xfrm>
                <a:off x="3251200" y="4318000"/>
                <a:ext cx="12700" cy="36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46" p14:bwMode="auto">
            <p14:nvContentPartPr>
              <p14:cNvPr id="85" name="墨迹 84"/>
              <p14:cNvContentPartPr/>
              <p14:nvPr/>
            </p14:nvContentPartPr>
            <p14:xfrm>
              <a:off x="7988300" y="1485900"/>
              <a:ext cx="679450" cy="342900"/>
            </p14:xfrm>
          </p:contentPart>
        </mc:Choice>
        <mc:Fallback xmlns="">
          <p:pic>
            <p:nvPicPr>
              <p:cNvPr id="85" name="墨迹 84"/>
            </p:nvPicPr>
            <p:blipFill>
              <a:blip r:embed="rId147"/>
            </p:blipFill>
            <p:spPr>
              <a:xfrm>
                <a:off x="7988300" y="1485900"/>
                <a:ext cx="679450" cy="3429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48" p14:bwMode="auto">
            <p14:nvContentPartPr>
              <p14:cNvPr id="86" name="墨迹 85"/>
              <p14:cNvContentPartPr/>
              <p14:nvPr/>
            </p14:nvContentPartPr>
            <p14:xfrm>
              <a:off x="1111250" y="1809750"/>
              <a:ext cx="146050" cy="1270000"/>
            </p14:xfrm>
          </p:contentPart>
        </mc:Choice>
        <mc:Fallback xmlns="">
          <p:pic>
            <p:nvPicPr>
              <p:cNvPr id="86" name="墨迹 85"/>
            </p:nvPicPr>
            <p:blipFill>
              <a:blip r:embed="rId149"/>
            </p:blipFill>
            <p:spPr>
              <a:xfrm>
                <a:off x="1111250" y="1809750"/>
                <a:ext cx="146050" cy="12700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50" p14:bwMode="auto">
            <p14:nvContentPartPr>
              <p14:cNvPr id="87" name="墨迹 86"/>
              <p14:cNvContentPartPr/>
              <p14:nvPr/>
            </p14:nvContentPartPr>
            <p14:xfrm>
              <a:off x="228600" y="2851150"/>
              <a:ext cx="1174750" cy="977900"/>
            </p14:xfrm>
          </p:contentPart>
        </mc:Choice>
        <mc:Fallback xmlns="">
          <p:pic>
            <p:nvPicPr>
              <p:cNvPr id="87" name="墨迹 86"/>
            </p:nvPicPr>
            <p:blipFill>
              <a:blip r:embed="rId151"/>
            </p:blipFill>
            <p:spPr>
              <a:xfrm>
                <a:off x="228600" y="2851150"/>
                <a:ext cx="1174750" cy="9779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52" p14:bwMode="auto">
            <p14:nvContentPartPr>
              <p14:cNvPr id="88" name="墨迹 87"/>
              <p14:cNvContentPartPr/>
              <p14:nvPr/>
            </p14:nvContentPartPr>
            <p14:xfrm>
              <a:off x="603250" y="3397250"/>
              <a:ext cx="615950" cy="360"/>
            </p14:xfrm>
          </p:contentPart>
        </mc:Choice>
        <mc:Fallback xmlns="">
          <p:pic>
            <p:nvPicPr>
              <p:cNvPr id="88" name="墨迹 87"/>
            </p:nvPicPr>
            <p:blipFill>
              <a:blip r:embed="rId153"/>
            </p:blipFill>
            <p:spPr>
              <a:xfrm>
                <a:off x="603250" y="3397250"/>
                <a:ext cx="615950" cy="36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54" p14:bwMode="auto">
            <p14:nvContentPartPr>
              <p14:cNvPr id="89" name="墨迹 88"/>
              <p14:cNvContentPartPr/>
              <p14:nvPr/>
            </p14:nvContentPartPr>
            <p14:xfrm>
              <a:off x="679450" y="3721100"/>
              <a:ext cx="520700" cy="360"/>
            </p14:xfrm>
          </p:contentPart>
        </mc:Choice>
        <mc:Fallback xmlns="">
          <p:pic>
            <p:nvPicPr>
              <p:cNvPr id="89" name="墨迹 88"/>
            </p:nvPicPr>
            <p:blipFill>
              <a:blip r:embed="rId155"/>
            </p:blipFill>
            <p:spPr>
              <a:xfrm>
                <a:off x="679450" y="3721100"/>
                <a:ext cx="520700" cy="36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56" p14:bwMode="auto">
            <p14:nvContentPartPr>
              <p14:cNvPr id="90" name="墨迹 89"/>
              <p14:cNvContentPartPr/>
              <p14:nvPr/>
            </p14:nvContentPartPr>
            <p14:xfrm>
              <a:off x="1111250" y="1797050"/>
              <a:ext cx="360" cy="114300"/>
            </p14:xfrm>
          </p:contentPart>
        </mc:Choice>
        <mc:Fallback xmlns="">
          <p:pic>
            <p:nvPicPr>
              <p:cNvPr id="90" name="墨迹 89"/>
            </p:nvPicPr>
            <p:blipFill>
              <a:blip r:embed="rId157"/>
            </p:blipFill>
            <p:spPr>
              <a:xfrm>
                <a:off x="1111250" y="1797050"/>
                <a:ext cx="360" cy="1143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58" p14:bwMode="auto">
            <p14:nvContentPartPr>
              <p14:cNvPr id="91" name="墨迹 90"/>
              <p14:cNvContentPartPr/>
              <p14:nvPr/>
            </p14:nvContentPartPr>
            <p14:xfrm>
              <a:off x="1111250" y="1803400"/>
              <a:ext cx="76200" cy="38100"/>
            </p14:xfrm>
          </p:contentPart>
        </mc:Choice>
        <mc:Fallback xmlns="">
          <p:pic>
            <p:nvPicPr>
              <p:cNvPr id="91" name="墨迹 90"/>
            </p:nvPicPr>
            <p:blipFill>
              <a:blip r:embed="rId159"/>
            </p:blipFill>
            <p:spPr>
              <a:xfrm>
                <a:off x="1111250" y="1803400"/>
                <a:ext cx="76200" cy="381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60" p14:bwMode="auto">
            <p14:nvContentPartPr>
              <p14:cNvPr id="92" name="墨迹 91"/>
              <p14:cNvContentPartPr/>
              <p14:nvPr/>
            </p14:nvContentPartPr>
            <p14:xfrm>
              <a:off x="285750" y="1276350"/>
              <a:ext cx="1028700" cy="450850"/>
            </p14:xfrm>
          </p:contentPart>
        </mc:Choice>
        <mc:Fallback xmlns="">
          <p:pic>
            <p:nvPicPr>
              <p:cNvPr id="92" name="墨迹 91"/>
            </p:nvPicPr>
            <p:blipFill>
              <a:blip r:embed="rId161"/>
            </p:blipFill>
            <p:spPr>
              <a:xfrm>
                <a:off x="285750" y="1276350"/>
                <a:ext cx="1028700" cy="45085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62" p14:bwMode="auto">
            <p14:nvContentPartPr>
              <p14:cNvPr id="93" name="墨迹 92"/>
              <p14:cNvContentPartPr/>
              <p14:nvPr/>
            </p14:nvContentPartPr>
            <p14:xfrm>
              <a:off x="1422400" y="457200"/>
              <a:ext cx="360" cy="76200"/>
            </p14:xfrm>
          </p:contentPart>
        </mc:Choice>
        <mc:Fallback xmlns="">
          <p:pic>
            <p:nvPicPr>
              <p:cNvPr id="93" name="墨迹 92"/>
            </p:nvPicPr>
            <p:blipFill>
              <a:blip r:embed="rId163"/>
            </p:blipFill>
            <p:spPr>
              <a:xfrm>
                <a:off x="1422400" y="457200"/>
                <a:ext cx="360" cy="762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64" p14:bwMode="auto">
            <p14:nvContentPartPr>
              <p14:cNvPr id="94" name="墨迹 93"/>
              <p14:cNvContentPartPr/>
              <p14:nvPr/>
            </p14:nvContentPartPr>
            <p14:xfrm>
              <a:off x="1473200" y="533400"/>
              <a:ext cx="12700" cy="360"/>
            </p14:xfrm>
          </p:contentPart>
        </mc:Choice>
        <mc:Fallback xmlns="">
          <p:pic>
            <p:nvPicPr>
              <p:cNvPr id="94" name="墨迹 93"/>
            </p:nvPicPr>
            <p:blipFill>
              <a:blip r:embed="rId16"/>
            </p:blipFill>
            <p:spPr>
              <a:xfrm>
                <a:off x="1473200" y="533400"/>
                <a:ext cx="12700" cy="36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65" p14:bwMode="auto">
            <p14:nvContentPartPr>
              <p14:cNvPr id="95" name="墨迹 94"/>
              <p14:cNvContentPartPr/>
              <p14:nvPr/>
            </p14:nvContentPartPr>
            <p14:xfrm>
              <a:off x="2235200" y="647700"/>
              <a:ext cx="2514600" cy="31750"/>
            </p14:xfrm>
          </p:contentPart>
        </mc:Choice>
        <mc:Fallback xmlns="">
          <p:pic>
            <p:nvPicPr>
              <p:cNvPr id="95" name="墨迹 94"/>
            </p:nvPicPr>
            <p:blipFill>
              <a:blip r:embed="rId166"/>
            </p:blipFill>
            <p:spPr>
              <a:xfrm>
                <a:off x="2235200" y="647700"/>
                <a:ext cx="2514600" cy="3175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67" p14:bwMode="auto">
            <p14:nvContentPartPr>
              <p14:cNvPr id="96" name="墨迹 95"/>
              <p14:cNvContentPartPr/>
              <p14:nvPr/>
            </p14:nvContentPartPr>
            <p14:xfrm>
              <a:off x="2095500" y="558800"/>
              <a:ext cx="1930400" cy="139700"/>
            </p14:xfrm>
          </p:contentPart>
        </mc:Choice>
        <mc:Fallback xmlns="">
          <p:pic>
            <p:nvPicPr>
              <p:cNvPr id="96" name="墨迹 95"/>
            </p:nvPicPr>
            <p:blipFill>
              <a:blip r:embed="rId168"/>
            </p:blipFill>
            <p:spPr>
              <a:xfrm>
                <a:off x="2095500" y="558800"/>
                <a:ext cx="1930400" cy="1397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69" p14:bwMode="auto">
            <p14:nvContentPartPr>
              <p14:cNvPr id="97" name="墨迹 96"/>
              <p14:cNvContentPartPr/>
              <p14:nvPr/>
            </p14:nvContentPartPr>
            <p14:xfrm>
              <a:off x="2114550" y="1435100"/>
              <a:ext cx="1263650" cy="31750"/>
            </p14:xfrm>
          </p:contentPart>
        </mc:Choice>
        <mc:Fallback xmlns="">
          <p:pic>
            <p:nvPicPr>
              <p:cNvPr id="97" name="墨迹 96"/>
            </p:nvPicPr>
            <p:blipFill>
              <a:blip r:embed="rId170"/>
            </p:blipFill>
            <p:spPr>
              <a:xfrm>
                <a:off x="2114550" y="1435100"/>
                <a:ext cx="1263650" cy="3175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71" p14:bwMode="auto">
            <p14:nvContentPartPr>
              <p14:cNvPr id="98" name="墨迹 97"/>
              <p14:cNvContentPartPr/>
              <p14:nvPr/>
            </p14:nvContentPartPr>
            <p14:xfrm>
              <a:off x="3962400" y="1460500"/>
              <a:ext cx="647700" cy="12700"/>
            </p14:xfrm>
          </p:contentPart>
        </mc:Choice>
        <mc:Fallback xmlns="">
          <p:pic>
            <p:nvPicPr>
              <p:cNvPr id="98" name="墨迹 97"/>
            </p:nvPicPr>
            <p:blipFill>
              <a:blip r:embed="rId172"/>
            </p:blipFill>
            <p:spPr>
              <a:xfrm>
                <a:off x="3962400" y="1460500"/>
                <a:ext cx="647700" cy="127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73" p14:bwMode="auto">
            <p14:nvContentPartPr>
              <p14:cNvPr id="99" name="墨迹 98"/>
              <p14:cNvContentPartPr/>
              <p14:nvPr/>
            </p14:nvContentPartPr>
            <p14:xfrm>
              <a:off x="4667250" y="1473200"/>
              <a:ext cx="247650" cy="360"/>
            </p14:xfrm>
          </p:contentPart>
        </mc:Choice>
        <mc:Fallback xmlns="">
          <p:pic>
            <p:nvPicPr>
              <p:cNvPr id="99" name="墨迹 98"/>
            </p:nvPicPr>
            <p:blipFill>
              <a:blip r:embed="rId174"/>
            </p:blipFill>
            <p:spPr>
              <a:xfrm>
                <a:off x="4667250" y="1473200"/>
                <a:ext cx="247650" cy="36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75" p14:bwMode="auto">
            <p14:nvContentPartPr>
              <p14:cNvPr id="100" name="墨迹 99"/>
              <p14:cNvContentPartPr/>
              <p14:nvPr/>
            </p14:nvContentPartPr>
            <p14:xfrm>
              <a:off x="1670050" y="1797050"/>
              <a:ext cx="292100" cy="6350"/>
            </p14:xfrm>
          </p:contentPart>
        </mc:Choice>
        <mc:Fallback xmlns="">
          <p:pic>
            <p:nvPicPr>
              <p:cNvPr id="100" name="墨迹 99"/>
            </p:nvPicPr>
            <p:blipFill>
              <a:blip r:embed="rId176"/>
            </p:blipFill>
            <p:spPr>
              <a:xfrm>
                <a:off x="1670050" y="1797050"/>
                <a:ext cx="292100" cy="635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77" p14:bwMode="auto">
            <p14:nvContentPartPr>
              <p14:cNvPr id="101" name="墨迹 100"/>
              <p14:cNvContentPartPr/>
              <p14:nvPr/>
            </p14:nvContentPartPr>
            <p14:xfrm>
              <a:off x="1574800" y="1860550"/>
              <a:ext cx="508000" cy="12700"/>
            </p14:xfrm>
          </p:contentPart>
        </mc:Choice>
        <mc:Fallback xmlns="">
          <p:pic>
            <p:nvPicPr>
              <p:cNvPr id="101" name="墨迹 100"/>
            </p:nvPicPr>
            <p:blipFill>
              <a:blip r:embed="rId178"/>
            </p:blipFill>
            <p:spPr>
              <a:xfrm>
                <a:off x="1574800" y="1860550"/>
                <a:ext cx="508000" cy="127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79" p14:bwMode="auto">
            <p14:nvContentPartPr>
              <p14:cNvPr id="102" name="墨迹 101"/>
              <p14:cNvContentPartPr/>
              <p14:nvPr/>
            </p14:nvContentPartPr>
            <p14:xfrm>
              <a:off x="3397250" y="1822450"/>
              <a:ext cx="1714500" cy="19050"/>
            </p14:xfrm>
          </p:contentPart>
        </mc:Choice>
        <mc:Fallback xmlns="">
          <p:pic>
            <p:nvPicPr>
              <p:cNvPr id="102" name="墨迹 101"/>
            </p:nvPicPr>
            <p:blipFill>
              <a:blip r:embed="rId180"/>
            </p:blipFill>
            <p:spPr>
              <a:xfrm>
                <a:off x="3397250" y="1822450"/>
                <a:ext cx="1714500" cy="1905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81" p14:bwMode="auto">
            <p14:nvContentPartPr>
              <p14:cNvPr id="103" name="墨迹 102"/>
              <p14:cNvContentPartPr/>
              <p14:nvPr/>
            </p14:nvContentPartPr>
            <p14:xfrm>
              <a:off x="2082800" y="1428750"/>
              <a:ext cx="977900" cy="476250"/>
            </p14:xfrm>
          </p:contentPart>
        </mc:Choice>
        <mc:Fallback xmlns="">
          <p:pic>
            <p:nvPicPr>
              <p:cNvPr id="103" name="墨迹 102"/>
            </p:nvPicPr>
            <p:blipFill>
              <a:blip r:embed="rId182"/>
            </p:blipFill>
            <p:spPr>
              <a:xfrm>
                <a:off x="2082800" y="1428750"/>
                <a:ext cx="977900" cy="47625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83" p14:bwMode="auto">
            <p14:nvContentPartPr>
              <p14:cNvPr id="104" name="墨迹 103"/>
              <p14:cNvContentPartPr/>
              <p14:nvPr/>
            </p14:nvContentPartPr>
            <p14:xfrm>
              <a:off x="2940050" y="603250"/>
              <a:ext cx="1060450" cy="184150"/>
            </p14:xfrm>
          </p:contentPart>
        </mc:Choice>
        <mc:Fallback xmlns="">
          <p:pic>
            <p:nvPicPr>
              <p:cNvPr id="104" name="墨迹 103"/>
            </p:nvPicPr>
            <p:blipFill>
              <a:blip r:embed="rId184"/>
            </p:blipFill>
            <p:spPr>
              <a:xfrm>
                <a:off x="2940050" y="603250"/>
                <a:ext cx="1060450" cy="18415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85" p14:bwMode="auto">
            <p14:nvContentPartPr>
              <p14:cNvPr id="105" name="墨迹 104"/>
              <p14:cNvContentPartPr/>
              <p14:nvPr/>
            </p14:nvContentPartPr>
            <p14:xfrm>
              <a:off x="1670050" y="2247900"/>
              <a:ext cx="615950" cy="38100"/>
            </p14:xfrm>
          </p:contentPart>
        </mc:Choice>
        <mc:Fallback xmlns="">
          <p:pic>
            <p:nvPicPr>
              <p:cNvPr id="105" name="墨迹 104"/>
            </p:nvPicPr>
            <p:blipFill>
              <a:blip r:embed="rId186"/>
            </p:blipFill>
            <p:spPr>
              <a:xfrm>
                <a:off x="1670050" y="2247900"/>
                <a:ext cx="615950" cy="381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87" p14:bwMode="auto">
            <p14:nvContentPartPr>
              <p14:cNvPr id="106" name="墨迹 105"/>
              <p14:cNvContentPartPr/>
              <p14:nvPr/>
            </p14:nvContentPartPr>
            <p14:xfrm>
              <a:off x="1352550" y="2197100"/>
              <a:ext cx="857250" cy="431800"/>
            </p14:xfrm>
          </p:contentPart>
        </mc:Choice>
        <mc:Fallback xmlns="">
          <p:pic>
            <p:nvPicPr>
              <p:cNvPr id="106" name="墨迹 105"/>
            </p:nvPicPr>
            <p:blipFill>
              <a:blip r:embed="rId188"/>
            </p:blipFill>
            <p:spPr>
              <a:xfrm>
                <a:off x="1352550" y="2197100"/>
                <a:ext cx="857250" cy="4318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89" p14:bwMode="auto">
            <p14:nvContentPartPr>
              <p14:cNvPr id="107" name="墨迹 106"/>
              <p14:cNvContentPartPr/>
              <p14:nvPr/>
            </p14:nvContentPartPr>
            <p14:xfrm>
              <a:off x="2165350" y="2222500"/>
              <a:ext cx="584200" cy="368300"/>
            </p14:xfrm>
          </p:contentPart>
        </mc:Choice>
        <mc:Fallback xmlns="">
          <p:pic>
            <p:nvPicPr>
              <p:cNvPr id="107" name="墨迹 106"/>
            </p:nvPicPr>
            <p:blipFill>
              <a:blip r:embed="rId190"/>
            </p:blipFill>
            <p:spPr>
              <a:xfrm>
                <a:off x="2165350" y="2222500"/>
                <a:ext cx="584200" cy="3683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91" p14:bwMode="auto">
            <p14:nvContentPartPr>
              <p14:cNvPr id="108" name="墨迹 107"/>
              <p14:cNvContentPartPr/>
              <p14:nvPr/>
            </p14:nvContentPartPr>
            <p14:xfrm>
              <a:off x="3060700" y="2679700"/>
              <a:ext cx="876300" cy="38100"/>
            </p14:xfrm>
          </p:contentPart>
        </mc:Choice>
        <mc:Fallback xmlns="">
          <p:pic>
            <p:nvPicPr>
              <p:cNvPr id="108" name="墨迹 107"/>
            </p:nvPicPr>
            <p:blipFill>
              <a:blip r:embed="rId192"/>
            </p:blipFill>
            <p:spPr>
              <a:xfrm>
                <a:off x="3060700" y="2679700"/>
                <a:ext cx="876300" cy="381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93" p14:bwMode="auto">
            <p14:nvContentPartPr>
              <p14:cNvPr id="109" name="墨迹 108"/>
              <p14:cNvContentPartPr/>
              <p14:nvPr/>
            </p14:nvContentPartPr>
            <p14:xfrm>
              <a:off x="3994150" y="2235200"/>
              <a:ext cx="1168400" cy="450850"/>
            </p14:xfrm>
          </p:contentPart>
        </mc:Choice>
        <mc:Fallback xmlns="">
          <p:pic>
            <p:nvPicPr>
              <p:cNvPr id="109" name="墨迹 108"/>
            </p:nvPicPr>
            <p:blipFill>
              <a:blip r:embed="rId194"/>
            </p:blipFill>
            <p:spPr>
              <a:xfrm>
                <a:off x="3994150" y="2235200"/>
                <a:ext cx="1168400" cy="45085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95" p14:bwMode="auto">
            <p14:nvContentPartPr>
              <p14:cNvPr id="110" name="墨迹 109"/>
              <p14:cNvContentPartPr/>
              <p14:nvPr/>
            </p14:nvContentPartPr>
            <p14:xfrm>
              <a:off x="5613400" y="1212850"/>
              <a:ext cx="1187450" cy="508000"/>
            </p14:xfrm>
          </p:contentPart>
        </mc:Choice>
        <mc:Fallback xmlns="">
          <p:pic>
            <p:nvPicPr>
              <p:cNvPr id="110" name="墨迹 109"/>
            </p:nvPicPr>
            <p:blipFill>
              <a:blip r:embed="rId196"/>
            </p:blipFill>
            <p:spPr>
              <a:xfrm>
                <a:off x="5613400" y="1212850"/>
                <a:ext cx="1187450" cy="5080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97" p14:bwMode="auto">
            <p14:nvContentPartPr>
              <p14:cNvPr id="111" name="墨迹 110"/>
              <p14:cNvContentPartPr/>
              <p14:nvPr/>
            </p14:nvContentPartPr>
            <p14:xfrm>
              <a:off x="8235950" y="781050"/>
              <a:ext cx="1225550" cy="19050"/>
            </p14:xfrm>
          </p:contentPart>
        </mc:Choice>
        <mc:Fallback xmlns="">
          <p:pic>
            <p:nvPicPr>
              <p:cNvPr id="111" name="墨迹 110"/>
            </p:nvPicPr>
            <p:blipFill>
              <a:blip r:embed="rId198"/>
            </p:blipFill>
            <p:spPr>
              <a:xfrm>
                <a:off x="8235950" y="781050"/>
                <a:ext cx="1225550" cy="1905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99" p14:bwMode="auto">
            <p14:nvContentPartPr>
              <p14:cNvPr id="112" name="墨迹 111"/>
              <p14:cNvContentPartPr/>
              <p14:nvPr/>
            </p14:nvContentPartPr>
            <p14:xfrm>
              <a:off x="4197350" y="800100"/>
              <a:ext cx="69850" cy="165100"/>
            </p14:xfrm>
          </p:contentPart>
        </mc:Choice>
        <mc:Fallback xmlns="">
          <p:pic>
            <p:nvPicPr>
              <p:cNvPr id="112" name="墨迹 111"/>
            </p:nvPicPr>
            <p:blipFill>
              <a:blip r:embed="rId200"/>
            </p:blipFill>
            <p:spPr>
              <a:xfrm>
                <a:off x="4197350" y="800100"/>
                <a:ext cx="69850" cy="1651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201" p14:bwMode="auto">
            <p14:nvContentPartPr>
              <p14:cNvPr id="113" name="墨迹 112"/>
              <p14:cNvContentPartPr/>
              <p14:nvPr/>
            </p14:nvContentPartPr>
            <p14:xfrm>
              <a:off x="7626350" y="666750"/>
              <a:ext cx="666750" cy="12700"/>
            </p14:xfrm>
          </p:contentPart>
        </mc:Choice>
        <mc:Fallback xmlns="">
          <p:pic>
            <p:nvPicPr>
              <p:cNvPr id="113" name="墨迹 112"/>
            </p:nvPicPr>
            <p:blipFill>
              <a:blip r:embed="rId202"/>
            </p:blipFill>
            <p:spPr>
              <a:xfrm>
                <a:off x="7626350" y="666750"/>
                <a:ext cx="666750" cy="127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203" p14:bwMode="auto">
            <p14:nvContentPartPr>
              <p14:cNvPr id="114" name="墨迹 113"/>
              <p14:cNvContentPartPr/>
              <p14:nvPr/>
            </p14:nvContentPartPr>
            <p14:xfrm>
              <a:off x="7613650" y="742950"/>
              <a:ext cx="558800" cy="38100"/>
            </p14:xfrm>
          </p:contentPart>
        </mc:Choice>
        <mc:Fallback xmlns="">
          <p:pic>
            <p:nvPicPr>
              <p:cNvPr id="114" name="墨迹 113"/>
            </p:nvPicPr>
            <p:blipFill>
              <a:blip r:embed="rId204"/>
            </p:blipFill>
            <p:spPr>
              <a:xfrm>
                <a:off x="7613650" y="742950"/>
                <a:ext cx="558800" cy="381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205" p14:bwMode="auto">
            <p14:nvContentPartPr>
              <p14:cNvPr id="115" name="墨迹 114"/>
              <p14:cNvContentPartPr/>
              <p14:nvPr/>
            </p14:nvContentPartPr>
            <p14:xfrm>
              <a:off x="7524750" y="876300"/>
              <a:ext cx="298450" cy="260350"/>
            </p14:xfrm>
          </p:contentPart>
        </mc:Choice>
        <mc:Fallback xmlns="">
          <p:pic>
            <p:nvPicPr>
              <p:cNvPr id="115" name="墨迹 114"/>
            </p:nvPicPr>
            <p:blipFill>
              <a:blip r:embed="rId206"/>
            </p:blipFill>
            <p:spPr>
              <a:xfrm>
                <a:off x="7524750" y="876300"/>
                <a:ext cx="298450" cy="26035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207" p14:bwMode="auto">
            <p14:nvContentPartPr>
              <p14:cNvPr id="116" name="墨迹 115"/>
              <p14:cNvContentPartPr/>
              <p14:nvPr/>
            </p14:nvContentPartPr>
            <p14:xfrm>
              <a:off x="7569200" y="933450"/>
              <a:ext cx="361950" cy="196850"/>
            </p14:xfrm>
          </p:contentPart>
        </mc:Choice>
        <mc:Fallback xmlns="">
          <p:pic>
            <p:nvPicPr>
              <p:cNvPr id="116" name="墨迹 115"/>
            </p:nvPicPr>
            <p:blipFill>
              <a:blip r:embed="rId208"/>
            </p:blipFill>
            <p:spPr>
              <a:xfrm>
                <a:off x="7569200" y="933450"/>
                <a:ext cx="361950" cy="19685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209" p14:bwMode="auto">
            <p14:nvContentPartPr>
              <p14:cNvPr id="117" name="墨迹 116"/>
              <p14:cNvContentPartPr/>
              <p14:nvPr/>
            </p14:nvContentPartPr>
            <p14:xfrm>
              <a:off x="6711950" y="1054100"/>
              <a:ext cx="1200150" cy="419100"/>
            </p14:xfrm>
          </p:contentPart>
        </mc:Choice>
        <mc:Fallback xmlns="">
          <p:pic>
            <p:nvPicPr>
              <p:cNvPr id="117" name="墨迹 116"/>
            </p:nvPicPr>
            <p:blipFill>
              <a:blip r:embed="rId210"/>
            </p:blipFill>
            <p:spPr>
              <a:xfrm>
                <a:off x="6711950" y="1054100"/>
                <a:ext cx="1200150" cy="4191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211" p14:bwMode="auto">
            <p14:nvContentPartPr>
              <p14:cNvPr id="118" name="墨迹 117"/>
              <p14:cNvContentPartPr/>
              <p14:nvPr/>
            </p14:nvContentPartPr>
            <p14:xfrm>
              <a:off x="7924800" y="1009650"/>
              <a:ext cx="692150" cy="400050"/>
            </p14:xfrm>
          </p:contentPart>
        </mc:Choice>
        <mc:Fallback xmlns="">
          <p:pic>
            <p:nvPicPr>
              <p:cNvPr id="118" name="墨迹 117"/>
            </p:nvPicPr>
            <p:blipFill>
              <a:blip r:embed="rId212"/>
            </p:blipFill>
            <p:spPr>
              <a:xfrm>
                <a:off x="7924800" y="1009650"/>
                <a:ext cx="692150" cy="40005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213" p14:bwMode="auto">
            <p14:nvContentPartPr>
              <p14:cNvPr id="119" name="墨迹 118"/>
              <p14:cNvContentPartPr/>
              <p14:nvPr/>
            </p14:nvContentPartPr>
            <p14:xfrm>
              <a:off x="8712200" y="1377950"/>
              <a:ext cx="12700" cy="360"/>
            </p14:xfrm>
          </p:contentPart>
        </mc:Choice>
        <mc:Fallback xmlns="">
          <p:pic>
            <p:nvPicPr>
              <p:cNvPr id="119" name="墨迹 118"/>
            </p:nvPicPr>
            <p:blipFill>
              <a:blip r:embed="rId16"/>
            </p:blipFill>
            <p:spPr>
              <a:xfrm>
                <a:off x="8712200" y="1377950"/>
                <a:ext cx="12700" cy="36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214" p14:bwMode="auto">
            <p14:nvContentPartPr>
              <p14:cNvPr id="120" name="墨迹 119"/>
              <p14:cNvContentPartPr/>
              <p14:nvPr/>
            </p14:nvContentPartPr>
            <p14:xfrm>
              <a:off x="9251950" y="1365250"/>
              <a:ext cx="12700" cy="360"/>
            </p14:xfrm>
          </p:contentPart>
        </mc:Choice>
        <mc:Fallback xmlns="">
          <p:pic>
            <p:nvPicPr>
              <p:cNvPr id="120" name="墨迹 119"/>
            </p:nvPicPr>
            <p:blipFill>
              <a:blip r:embed="rId16"/>
            </p:blipFill>
            <p:spPr>
              <a:xfrm>
                <a:off x="9251950" y="1365250"/>
                <a:ext cx="12700" cy="36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215" p14:bwMode="auto">
            <p14:nvContentPartPr>
              <p14:cNvPr id="121" name="墨迹 120"/>
              <p14:cNvContentPartPr/>
              <p14:nvPr/>
            </p14:nvContentPartPr>
            <p14:xfrm>
              <a:off x="7035800" y="1803400"/>
              <a:ext cx="730250" cy="31750"/>
            </p14:xfrm>
          </p:contentPart>
        </mc:Choice>
        <mc:Fallback xmlns="">
          <p:pic>
            <p:nvPicPr>
              <p:cNvPr id="121" name="墨迹 120"/>
            </p:nvPicPr>
            <p:blipFill>
              <a:blip r:embed="rId216"/>
            </p:blipFill>
            <p:spPr>
              <a:xfrm>
                <a:off x="7035800" y="1803400"/>
                <a:ext cx="730250" cy="3175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217" p14:bwMode="auto">
            <p14:nvContentPartPr>
              <p14:cNvPr id="122" name="墨迹 121"/>
              <p14:cNvContentPartPr/>
              <p14:nvPr/>
            </p14:nvContentPartPr>
            <p14:xfrm>
              <a:off x="7981950" y="1803400"/>
              <a:ext cx="869950" cy="44450"/>
            </p14:xfrm>
          </p:contentPart>
        </mc:Choice>
        <mc:Fallback xmlns="">
          <p:pic>
            <p:nvPicPr>
              <p:cNvPr id="122" name="墨迹 121"/>
            </p:nvPicPr>
            <p:blipFill>
              <a:blip r:embed="rId218"/>
            </p:blipFill>
            <p:spPr>
              <a:xfrm>
                <a:off x="7981950" y="1803400"/>
                <a:ext cx="869950" cy="4445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219" p14:bwMode="auto">
            <p14:nvContentPartPr>
              <p14:cNvPr id="123" name="墨迹 122"/>
              <p14:cNvContentPartPr/>
              <p14:nvPr/>
            </p14:nvContentPartPr>
            <p14:xfrm>
              <a:off x="8902700" y="1473200"/>
              <a:ext cx="876300" cy="381000"/>
            </p14:xfrm>
          </p:contentPart>
        </mc:Choice>
        <mc:Fallback xmlns="">
          <p:pic>
            <p:nvPicPr>
              <p:cNvPr id="123" name="墨迹 122"/>
            </p:nvPicPr>
            <p:blipFill>
              <a:blip r:embed="rId220"/>
            </p:blipFill>
            <p:spPr>
              <a:xfrm>
                <a:off x="8902700" y="1473200"/>
                <a:ext cx="876300" cy="3810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221" p14:bwMode="auto">
            <p14:nvContentPartPr>
              <p14:cNvPr id="124" name="墨迹 123"/>
              <p14:cNvContentPartPr/>
              <p14:nvPr/>
            </p14:nvContentPartPr>
            <p14:xfrm>
              <a:off x="7645400" y="1631950"/>
              <a:ext cx="12700" cy="360"/>
            </p14:xfrm>
          </p:contentPart>
        </mc:Choice>
        <mc:Fallback xmlns="">
          <p:pic>
            <p:nvPicPr>
              <p:cNvPr id="124" name="墨迹 123"/>
            </p:nvPicPr>
            <p:blipFill>
              <a:blip r:embed="rId16"/>
            </p:blipFill>
            <p:spPr>
              <a:xfrm>
                <a:off x="7645400" y="1631950"/>
                <a:ext cx="12700" cy="36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222" p14:bwMode="auto">
            <p14:nvContentPartPr>
              <p14:cNvPr id="125" name="墨迹 124"/>
              <p14:cNvContentPartPr/>
              <p14:nvPr/>
            </p14:nvContentPartPr>
            <p14:xfrm>
              <a:off x="7493000" y="1873250"/>
              <a:ext cx="12700" cy="360"/>
            </p14:xfrm>
          </p:contentPart>
        </mc:Choice>
        <mc:Fallback xmlns="">
          <p:pic>
            <p:nvPicPr>
              <p:cNvPr id="125" name="墨迹 124"/>
            </p:nvPicPr>
            <p:blipFill>
              <a:blip r:embed="rId16"/>
            </p:blipFill>
            <p:spPr>
              <a:xfrm>
                <a:off x="7493000" y="1873250"/>
                <a:ext cx="12700" cy="36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223" p14:bwMode="auto">
            <p14:nvContentPartPr>
              <p14:cNvPr id="126" name="墨迹 125"/>
              <p14:cNvContentPartPr/>
              <p14:nvPr/>
            </p14:nvContentPartPr>
            <p14:xfrm>
              <a:off x="8451850" y="1816100"/>
              <a:ext cx="685800" cy="444500"/>
            </p14:xfrm>
          </p:contentPart>
        </mc:Choice>
        <mc:Fallback xmlns="">
          <p:pic>
            <p:nvPicPr>
              <p:cNvPr id="126" name="墨迹 125"/>
            </p:nvPicPr>
            <p:blipFill>
              <a:blip r:embed="rId224"/>
            </p:blipFill>
            <p:spPr>
              <a:xfrm>
                <a:off x="8451850" y="1816100"/>
                <a:ext cx="685800" cy="4445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225" p14:bwMode="auto">
            <p14:nvContentPartPr>
              <p14:cNvPr id="127" name="墨迹 126"/>
              <p14:cNvContentPartPr/>
              <p14:nvPr/>
            </p14:nvContentPartPr>
            <p14:xfrm>
              <a:off x="7918450" y="1860550"/>
              <a:ext cx="635000" cy="381000"/>
            </p14:xfrm>
          </p:contentPart>
        </mc:Choice>
        <mc:Fallback xmlns="">
          <p:pic>
            <p:nvPicPr>
              <p:cNvPr id="127" name="墨迹 126"/>
            </p:nvPicPr>
            <p:blipFill>
              <a:blip r:embed="rId226"/>
            </p:blipFill>
            <p:spPr>
              <a:xfrm>
                <a:off x="7918450" y="1860550"/>
                <a:ext cx="635000" cy="3810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227" p14:bwMode="auto">
            <p14:nvContentPartPr>
              <p14:cNvPr id="128" name="墨迹 127"/>
              <p14:cNvContentPartPr/>
              <p14:nvPr/>
            </p14:nvContentPartPr>
            <p14:xfrm>
              <a:off x="8693150" y="2222500"/>
              <a:ext cx="12700" cy="360"/>
            </p14:xfrm>
          </p:contentPart>
        </mc:Choice>
        <mc:Fallback xmlns="">
          <p:pic>
            <p:nvPicPr>
              <p:cNvPr id="128" name="墨迹 127"/>
            </p:nvPicPr>
            <p:blipFill>
              <a:blip r:embed="rId16"/>
            </p:blipFill>
            <p:spPr>
              <a:xfrm>
                <a:off x="8693150" y="2222500"/>
                <a:ext cx="12700" cy="36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228" p14:bwMode="auto">
            <p14:nvContentPartPr>
              <p14:cNvPr id="129" name="墨迹 128"/>
              <p14:cNvContentPartPr/>
              <p14:nvPr/>
            </p14:nvContentPartPr>
            <p14:xfrm>
              <a:off x="9201150" y="2222500"/>
              <a:ext cx="12700" cy="360"/>
            </p14:xfrm>
          </p:contentPart>
        </mc:Choice>
        <mc:Fallback xmlns="">
          <p:pic>
            <p:nvPicPr>
              <p:cNvPr id="129" name="墨迹 128"/>
            </p:nvPicPr>
            <p:blipFill>
              <a:blip r:embed="rId16"/>
            </p:blipFill>
            <p:spPr>
              <a:xfrm>
                <a:off x="9201150" y="2222500"/>
                <a:ext cx="12700" cy="36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229" p14:bwMode="auto">
            <p14:nvContentPartPr>
              <p14:cNvPr id="130" name="墨迹 129"/>
              <p14:cNvContentPartPr/>
              <p14:nvPr/>
            </p14:nvContentPartPr>
            <p14:xfrm>
              <a:off x="8540750" y="2216150"/>
              <a:ext cx="571500" cy="360"/>
            </p14:xfrm>
          </p:contentPart>
        </mc:Choice>
        <mc:Fallback xmlns="">
          <p:pic>
            <p:nvPicPr>
              <p:cNvPr id="130" name="墨迹 129"/>
            </p:nvPicPr>
            <p:blipFill>
              <a:blip r:embed="rId230"/>
            </p:blipFill>
            <p:spPr>
              <a:xfrm>
                <a:off x="8540750" y="2216150"/>
                <a:ext cx="571500" cy="36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231" p14:bwMode="auto">
            <p14:nvContentPartPr>
              <p14:cNvPr id="131" name="墨迹 130"/>
              <p14:cNvContentPartPr/>
              <p14:nvPr/>
            </p14:nvContentPartPr>
            <p14:xfrm>
              <a:off x="9461500" y="2203450"/>
              <a:ext cx="12700" cy="360"/>
            </p14:xfrm>
          </p:contentPart>
        </mc:Choice>
        <mc:Fallback xmlns="">
          <p:pic>
            <p:nvPicPr>
              <p:cNvPr id="131" name="墨迹 130"/>
            </p:nvPicPr>
            <p:blipFill>
              <a:blip r:embed="rId16"/>
            </p:blipFill>
            <p:spPr>
              <a:xfrm>
                <a:off x="9461500" y="2203450"/>
                <a:ext cx="12700" cy="36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232" p14:bwMode="auto">
            <p14:nvContentPartPr>
              <p14:cNvPr id="132" name="墨迹 131"/>
              <p14:cNvContentPartPr/>
              <p14:nvPr/>
            </p14:nvContentPartPr>
            <p14:xfrm>
              <a:off x="9302750" y="2209800"/>
              <a:ext cx="463550" cy="360"/>
            </p14:xfrm>
          </p:contentPart>
        </mc:Choice>
        <mc:Fallback xmlns="">
          <p:pic>
            <p:nvPicPr>
              <p:cNvPr id="132" name="墨迹 131"/>
            </p:nvPicPr>
            <p:blipFill>
              <a:blip r:embed="rId233"/>
            </p:blipFill>
            <p:spPr>
              <a:xfrm>
                <a:off x="9302750" y="2209800"/>
                <a:ext cx="463550" cy="36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234" p14:bwMode="auto">
            <p14:nvContentPartPr>
              <p14:cNvPr id="133" name="墨迹 132"/>
              <p14:cNvContentPartPr/>
              <p14:nvPr/>
            </p14:nvContentPartPr>
            <p14:xfrm>
              <a:off x="9245600" y="2247900"/>
              <a:ext cx="812800" cy="19050"/>
            </p14:xfrm>
          </p:contentPart>
        </mc:Choice>
        <mc:Fallback xmlns="">
          <p:pic>
            <p:nvPicPr>
              <p:cNvPr id="133" name="墨迹 132"/>
            </p:nvPicPr>
            <p:blipFill>
              <a:blip r:embed="rId235"/>
            </p:blipFill>
            <p:spPr>
              <a:xfrm>
                <a:off x="9245600" y="2247900"/>
                <a:ext cx="812800" cy="1905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236" p14:bwMode="auto">
            <p14:nvContentPartPr>
              <p14:cNvPr id="134" name="墨迹 133"/>
              <p14:cNvContentPartPr/>
              <p14:nvPr/>
            </p14:nvContentPartPr>
            <p14:xfrm>
              <a:off x="10020300" y="1727200"/>
              <a:ext cx="495300" cy="501650"/>
            </p14:xfrm>
          </p:contentPart>
        </mc:Choice>
        <mc:Fallback xmlns="">
          <p:pic>
            <p:nvPicPr>
              <p:cNvPr id="134" name="墨迹 133"/>
            </p:nvPicPr>
            <p:blipFill>
              <a:blip r:embed="rId237"/>
            </p:blipFill>
            <p:spPr>
              <a:xfrm>
                <a:off x="10020300" y="1727200"/>
                <a:ext cx="495300" cy="50165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238" p14:bwMode="auto">
            <p14:nvContentPartPr>
              <p14:cNvPr id="135" name="墨迹 134"/>
              <p14:cNvContentPartPr/>
              <p14:nvPr/>
            </p14:nvContentPartPr>
            <p14:xfrm>
              <a:off x="9994900" y="2051050"/>
              <a:ext cx="12700" cy="360"/>
            </p14:xfrm>
          </p:contentPart>
        </mc:Choice>
        <mc:Fallback xmlns="">
          <p:pic>
            <p:nvPicPr>
              <p:cNvPr id="135" name="墨迹 134"/>
            </p:nvPicPr>
            <p:blipFill>
              <a:blip r:embed="rId16"/>
            </p:blipFill>
            <p:spPr>
              <a:xfrm>
                <a:off x="9994900" y="2051050"/>
                <a:ext cx="12700" cy="36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239" p14:bwMode="auto">
            <p14:nvContentPartPr>
              <p14:cNvPr id="136" name="墨迹 135"/>
              <p14:cNvContentPartPr/>
              <p14:nvPr/>
            </p14:nvContentPartPr>
            <p14:xfrm>
              <a:off x="6991350" y="2209800"/>
              <a:ext cx="927100" cy="463550"/>
            </p14:xfrm>
          </p:contentPart>
        </mc:Choice>
        <mc:Fallback xmlns="">
          <p:pic>
            <p:nvPicPr>
              <p:cNvPr id="136" name="墨迹 135"/>
            </p:nvPicPr>
            <p:blipFill>
              <a:blip r:embed="rId240"/>
            </p:blipFill>
            <p:spPr>
              <a:xfrm>
                <a:off x="6991350" y="2209800"/>
                <a:ext cx="927100" cy="46355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241" p14:bwMode="auto">
            <p14:nvContentPartPr>
              <p14:cNvPr id="137" name="墨迹 136"/>
              <p14:cNvContentPartPr/>
              <p14:nvPr/>
            </p14:nvContentPartPr>
            <p14:xfrm>
              <a:off x="7943850" y="2203450"/>
              <a:ext cx="622300" cy="425450"/>
            </p14:xfrm>
          </p:contentPart>
        </mc:Choice>
        <mc:Fallback xmlns="">
          <p:pic>
            <p:nvPicPr>
              <p:cNvPr id="137" name="墨迹 136"/>
            </p:nvPicPr>
            <p:blipFill>
              <a:blip r:embed="rId242"/>
            </p:blipFill>
            <p:spPr>
              <a:xfrm>
                <a:off x="7943850" y="2203450"/>
                <a:ext cx="622300" cy="42545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243" p14:bwMode="auto">
            <p14:nvContentPartPr>
              <p14:cNvPr id="138" name="墨迹 137"/>
              <p14:cNvContentPartPr/>
              <p14:nvPr/>
            </p14:nvContentPartPr>
            <p14:xfrm>
              <a:off x="9607550" y="2247900"/>
              <a:ext cx="806450" cy="317500"/>
            </p14:xfrm>
          </p:contentPart>
        </mc:Choice>
        <mc:Fallback xmlns="">
          <p:pic>
            <p:nvPicPr>
              <p:cNvPr id="138" name="墨迹 137"/>
            </p:nvPicPr>
            <p:blipFill>
              <a:blip r:embed="rId244"/>
            </p:blipFill>
            <p:spPr>
              <a:xfrm>
                <a:off x="9607550" y="2247900"/>
                <a:ext cx="806450" cy="3175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245" p14:bwMode="auto">
            <p14:nvContentPartPr>
              <p14:cNvPr id="139" name="墨迹 138"/>
              <p14:cNvContentPartPr/>
              <p14:nvPr/>
            </p14:nvContentPartPr>
            <p14:xfrm>
              <a:off x="7416800" y="2622550"/>
              <a:ext cx="469900" cy="12700"/>
            </p14:xfrm>
          </p:contentPart>
        </mc:Choice>
        <mc:Fallback xmlns="">
          <p:pic>
            <p:nvPicPr>
              <p:cNvPr id="139" name="墨迹 138"/>
            </p:nvPicPr>
            <p:blipFill>
              <a:blip r:embed="rId246"/>
            </p:blipFill>
            <p:spPr>
              <a:xfrm>
                <a:off x="7416800" y="2622550"/>
                <a:ext cx="469900" cy="127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247" p14:bwMode="auto">
            <p14:nvContentPartPr>
              <p14:cNvPr id="140" name="墨迹 139"/>
              <p14:cNvContentPartPr/>
              <p14:nvPr/>
            </p14:nvContentPartPr>
            <p14:xfrm>
              <a:off x="8407400" y="2590800"/>
              <a:ext cx="1574800" cy="44450"/>
            </p14:xfrm>
          </p:contentPart>
        </mc:Choice>
        <mc:Fallback xmlns="">
          <p:pic>
            <p:nvPicPr>
              <p:cNvPr id="140" name="墨迹 139"/>
            </p:nvPicPr>
            <p:blipFill>
              <a:blip r:embed="rId248"/>
            </p:blipFill>
            <p:spPr>
              <a:xfrm>
                <a:off x="8407400" y="2590800"/>
                <a:ext cx="1574800" cy="4445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249" p14:bwMode="auto">
            <p14:nvContentPartPr>
              <p14:cNvPr id="141" name="墨迹 140"/>
              <p14:cNvContentPartPr/>
              <p14:nvPr/>
            </p14:nvContentPartPr>
            <p14:xfrm>
              <a:off x="11709400" y="1987550"/>
              <a:ext cx="133350" cy="184150"/>
            </p14:xfrm>
          </p:contentPart>
        </mc:Choice>
        <mc:Fallback xmlns="">
          <p:pic>
            <p:nvPicPr>
              <p:cNvPr id="141" name="墨迹 140"/>
            </p:nvPicPr>
            <p:blipFill>
              <a:blip r:embed="rId250"/>
            </p:blipFill>
            <p:spPr>
              <a:xfrm>
                <a:off x="11709400" y="1987550"/>
                <a:ext cx="133350" cy="18415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251" p14:bwMode="auto">
            <p14:nvContentPartPr>
              <p14:cNvPr id="142" name="墨迹 141"/>
              <p14:cNvContentPartPr/>
              <p14:nvPr/>
            </p14:nvContentPartPr>
            <p14:xfrm>
              <a:off x="11709400" y="2070100"/>
              <a:ext cx="158750" cy="114300"/>
            </p14:xfrm>
          </p:contentPart>
        </mc:Choice>
        <mc:Fallback xmlns="">
          <p:pic>
            <p:nvPicPr>
              <p:cNvPr id="142" name="墨迹 141"/>
            </p:nvPicPr>
            <p:blipFill>
              <a:blip r:embed="rId252"/>
            </p:blipFill>
            <p:spPr>
              <a:xfrm>
                <a:off x="11709400" y="2070100"/>
                <a:ext cx="158750" cy="1143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253" p14:bwMode="auto">
            <p14:nvContentPartPr>
              <p14:cNvPr id="143" name="墨迹 142"/>
              <p14:cNvContentPartPr/>
              <p14:nvPr/>
            </p14:nvContentPartPr>
            <p14:xfrm>
              <a:off x="11595100" y="2336800"/>
              <a:ext cx="127000" cy="177800"/>
            </p14:xfrm>
          </p:contentPart>
        </mc:Choice>
        <mc:Fallback xmlns="">
          <p:pic>
            <p:nvPicPr>
              <p:cNvPr id="143" name="墨迹 142"/>
            </p:nvPicPr>
            <p:blipFill>
              <a:blip r:embed="rId254"/>
            </p:blipFill>
            <p:spPr>
              <a:xfrm>
                <a:off x="11595100" y="2336800"/>
                <a:ext cx="127000" cy="1778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255" p14:bwMode="auto">
            <p14:nvContentPartPr>
              <p14:cNvPr id="144" name="墨迹 143"/>
              <p14:cNvContentPartPr/>
              <p14:nvPr/>
            </p14:nvContentPartPr>
            <p14:xfrm>
              <a:off x="11582400" y="2413000"/>
              <a:ext cx="158750" cy="95250"/>
            </p14:xfrm>
          </p:contentPart>
        </mc:Choice>
        <mc:Fallback xmlns="">
          <p:pic>
            <p:nvPicPr>
              <p:cNvPr id="144" name="墨迹 143"/>
            </p:nvPicPr>
            <p:blipFill>
              <a:blip r:embed="rId256"/>
            </p:blipFill>
            <p:spPr>
              <a:xfrm>
                <a:off x="11582400" y="2413000"/>
                <a:ext cx="158750" cy="9525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257" p14:bwMode="auto">
            <p14:nvContentPartPr>
              <p14:cNvPr id="145" name="墨迹 144"/>
              <p14:cNvContentPartPr/>
              <p14:nvPr/>
            </p14:nvContentPartPr>
            <p14:xfrm>
              <a:off x="11741150" y="2717800"/>
              <a:ext cx="12700" cy="360"/>
            </p14:xfrm>
          </p:contentPart>
        </mc:Choice>
        <mc:Fallback xmlns="">
          <p:pic>
            <p:nvPicPr>
              <p:cNvPr id="145" name="墨迹 144"/>
            </p:nvPicPr>
            <p:blipFill>
              <a:blip r:embed="rId16"/>
            </p:blipFill>
            <p:spPr>
              <a:xfrm>
                <a:off x="11741150" y="2717800"/>
                <a:ext cx="12700" cy="360"/>
              </a:xfrm>
              <a:prstGeom prst="rect"/>
            </p:spPr>
          </p:pic>
        </mc:Fallback>
      </mc:AlternateContent>
    </p:spTree>
    <p:custDataLst>
      <p:tags r:id="rId258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330" y="385445"/>
            <a:ext cx="10968990" cy="928370"/>
          </a:xfrm>
        </p:spPr>
        <p:txBody>
          <a:bodyPr/>
          <a:p>
            <a:r>
              <a:rPr lang="zh-CN" altLang="en-US"/>
              <a:t>家族公司</a:t>
            </a:r>
            <a:r>
              <a:rPr lang="zh-CN" altLang="en-US">
                <a:sym typeface="+mn-ea"/>
              </a:rPr>
              <a:t>的作用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1226185"/>
            <a:ext cx="10968990" cy="5023485"/>
          </a:xfrm>
        </p:spPr>
        <p:txBody>
          <a:bodyPr>
            <a:noAutofit/>
          </a:bodyPr>
          <a:p>
            <a:pPr marL="342900" indent="-342900">
              <a:lnSpc>
                <a:spcPct val="190000"/>
              </a:lnSpc>
              <a:buFont typeface="+mj-ea"/>
              <a:buAutoNum type="circleNumDbPlain"/>
            </a:pPr>
            <a:r>
              <a:rPr lang="zh-CN" altLang="en-US" sz="2000"/>
              <a:t>人员：</a:t>
            </a:r>
            <a:r>
              <a:rPr lang="en-US" altLang="zh-CN" sz="2000"/>
              <a:t>2</a:t>
            </a:r>
            <a:r>
              <a:rPr lang="zh-CN" altLang="en-US" sz="2000"/>
              <a:t>名以上家族自然人共同持股</a:t>
            </a:r>
            <a:endParaRPr lang="zh-CN" altLang="en-US" sz="2000"/>
          </a:p>
          <a:p>
            <a:pPr marL="342900" indent="-342900">
              <a:lnSpc>
                <a:spcPct val="190000"/>
              </a:lnSpc>
              <a:buFont typeface="+mj-ea"/>
              <a:buAutoNum type="circleNumDbPlain"/>
            </a:pPr>
            <a:r>
              <a:rPr lang="zh-CN" altLang="en-US" sz="2000"/>
              <a:t>持股比例：老板</a:t>
            </a:r>
            <a:r>
              <a:rPr lang="en-US" altLang="zh-CN" sz="2000"/>
              <a:t>90%</a:t>
            </a:r>
            <a:r>
              <a:rPr lang="zh-CN" altLang="en-US" sz="2000"/>
              <a:t>，家人</a:t>
            </a:r>
            <a:r>
              <a:rPr lang="en-US" altLang="zh-CN" sz="2000"/>
              <a:t>10%</a:t>
            </a:r>
            <a:endParaRPr lang="en-US" altLang="zh-CN" sz="2000"/>
          </a:p>
          <a:p>
            <a:pPr marL="342900" indent="-342900">
              <a:lnSpc>
                <a:spcPct val="190000"/>
              </a:lnSpc>
              <a:buFont typeface="+mj-ea"/>
              <a:buAutoNum type="circleNumDbPlain"/>
            </a:pPr>
            <a:r>
              <a:rPr lang="zh-CN" altLang="en-US" sz="2000"/>
              <a:t>财富传承：直系三代以内血亲转让免税</a:t>
            </a:r>
            <a:endParaRPr lang="zh-CN" altLang="en-US" sz="2000"/>
          </a:p>
          <a:p>
            <a:pPr marL="342900" indent="-342900">
              <a:lnSpc>
                <a:spcPct val="190000"/>
              </a:lnSpc>
              <a:buFont typeface="+mj-ea"/>
              <a:buAutoNum type="circleNumDbPlain"/>
            </a:pPr>
            <a:r>
              <a:rPr lang="zh-CN" altLang="en-US" sz="2000"/>
              <a:t>分红节税：分红所得收益进行再投资免税</a:t>
            </a:r>
            <a:endParaRPr lang="zh-CN" altLang="en-US" sz="2000"/>
          </a:p>
          <a:p>
            <a:pPr marL="342900" indent="-342900">
              <a:lnSpc>
                <a:spcPct val="190000"/>
              </a:lnSpc>
              <a:buFont typeface="+mj-ea"/>
              <a:buAutoNum type="circleNumDbPlain"/>
            </a:pPr>
            <a:r>
              <a:rPr lang="zh-CN" altLang="en-US" sz="2000"/>
              <a:t>规避风险：避免家族和主体公司债务牵连</a:t>
            </a:r>
            <a:endParaRPr lang="zh-CN" altLang="en-US" sz="2000"/>
          </a:p>
          <a:p>
            <a:pPr marL="342900" indent="-342900">
              <a:lnSpc>
                <a:spcPct val="190000"/>
              </a:lnSpc>
              <a:buFont typeface="+mj-ea"/>
              <a:buAutoNum type="circleNumDbPlain"/>
            </a:pPr>
            <a:r>
              <a:rPr lang="zh-CN" altLang="en-US" sz="2000"/>
              <a:t>购置资产：家族公司名下买车，房，基金</a:t>
            </a:r>
            <a:endParaRPr lang="zh-CN" altLang="en-US" sz="2000"/>
          </a:p>
          <a:p>
            <a:pPr marL="342900" indent="-342900">
              <a:lnSpc>
                <a:spcPct val="190000"/>
              </a:lnSpc>
              <a:buFont typeface="+mj-ea"/>
              <a:buAutoNum type="circleNumDbPlain"/>
            </a:pPr>
            <a:r>
              <a:rPr lang="zh-CN" altLang="en-US" sz="2000"/>
              <a:t>商标：商标，专利放在家族公司，授权使用</a:t>
            </a:r>
            <a:endParaRPr lang="zh-CN" altLang="en-US" sz="200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r:id="rId3" p14:bwMode="auto">
            <p14:nvContentPartPr>
              <p14:cNvPr id="4" name="墨迹 3"/>
              <p14:cNvContentPartPr/>
              <p14:nvPr/>
            </p14:nvContentPartPr>
            <p14:xfrm>
              <a:off x="800100" y="1035050"/>
              <a:ext cx="1955800" cy="63500"/>
            </p14:xfrm>
          </p:contentPart>
        </mc:Choice>
        <mc:Fallback xmlns="">
          <p:pic>
            <p:nvPicPr>
              <p:cNvPr id="4" name="墨迹 3"/>
            </p:nvPicPr>
            <p:blipFill>
              <a:blip r:embed="rId4"/>
            </p:blipFill>
            <p:spPr>
              <a:xfrm>
                <a:off x="800100" y="1035050"/>
                <a:ext cx="1955800" cy="635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5" p14:bwMode="auto">
            <p14:nvContentPartPr>
              <p14:cNvPr id="5" name="墨迹 4"/>
              <p14:cNvContentPartPr/>
              <p14:nvPr/>
            </p14:nvContentPartPr>
            <p14:xfrm>
              <a:off x="774700" y="1244600"/>
              <a:ext cx="1746250" cy="19050"/>
            </p14:xfrm>
          </p:contentPart>
        </mc:Choice>
        <mc:Fallback xmlns="">
          <p:pic>
            <p:nvPicPr>
              <p:cNvPr id="5" name="墨迹 4"/>
            </p:nvPicPr>
            <p:blipFill>
              <a:blip r:embed="rId6"/>
            </p:blipFill>
            <p:spPr>
              <a:xfrm>
                <a:off x="774700" y="1244600"/>
                <a:ext cx="1746250" cy="19050"/>
              </a:xfrm>
              <a:prstGeom prst="rect"/>
            </p:spPr>
          </p:pic>
        </mc:Fallback>
      </mc:AlternateContent>
    </p:spTree>
    <p:custDataLst>
      <p:tags r:id="rId7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330" y="314325"/>
            <a:ext cx="10968990" cy="999490"/>
          </a:xfrm>
        </p:spPr>
        <p:txBody>
          <a:bodyPr/>
          <a:p>
            <a:r>
              <a:rPr lang="zh-CN" altLang="en-US"/>
              <a:t>防火墙公司</a:t>
            </a:r>
            <a:r>
              <a:rPr lang="zh-CN" altLang="en-US">
                <a:sym typeface="+mn-ea"/>
              </a:rPr>
              <a:t>的作用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1313180"/>
            <a:ext cx="10968990" cy="4936490"/>
          </a:xfrm>
        </p:spPr>
        <p:txBody>
          <a:bodyPr/>
          <a:p>
            <a:r>
              <a:rPr lang="zh-CN" altLang="en-US" sz="3200"/>
              <a:t>风险隔离：隔离家族公司与主体公司直接债务牵连</a:t>
            </a:r>
            <a:endParaRPr lang="zh-CN" altLang="en-US" sz="3200"/>
          </a:p>
          <a:p>
            <a:r>
              <a:rPr lang="zh-CN" altLang="en-US" sz="3200"/>
              <a:t>持股比例：家族公司</a:t>
            </a:r>
            <a:r>
              <a:rPr lang="en-US" altLang="zh-CN" sz="3200"/>
              <a:t>97%</a:t>
            </a:r>
            <a:r>
              <a:rPr lang="zh-CN" altLang="en-US" sz="3200"/>
              <a:t>，法定代表人</a:t>
            </a:r>
            <a:r>
              <a:rPr lang="en-US" altLang="zh-CN" sz="3200"/>
              <a:t>3%</a:t>
            </a:r>
            <a:r>
              <a:rPr lang="zh-CN" altLang="en-US" sz="3200"/>
              <a:t>，监事</a:t>
            </a:r>
            <a:r>
              <a:rPr lang="en-US" altLang="zh-CN" sz="3200"/>
              <a:t>0</a:t>
            </a:r>
            <a:endParaRPr lang="en-US" altLang="zh-CN" sz="3200"/>
          </a:p>
          <a:p>
            <a:r>
              <a:rPr lang="zh-CN" altLang="en-US" sz="3200"/>
              <a:t>注册资本：主体公司的</a:t>
            </a:r>
            <a:r>
              <a:rPr lang="en-US" altLang="zh-CN" sz="3200"/>
              <a:t>10-20%</a:t>
            </a:r>
            <a:r>
              <a:rPr lang="zh-CN" altLang="en-US" sz="3200"/>
              <a:t>，进行实缴</a:t>
            </a:r>
            <a:endParaRPr lang="zh-CN" altLang="en-US" sz="320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r:id="rId3" p14:bwMode="auto">
            <p14:nvContentPartPr>
              <p14:cNvPr id="4" name="墨迹 3"/>
              <p14:cNvContentPartPr/>
              <p14:nvPr/>
            </p14:nvContentPartPr>
            <p14:xfrm>
              <a:off x="622300" y="1282700"/>
              <a:ext cx="2368550" cy="25400"/>
            </p14:xfrm>
          </p:contentPart>
        </mc:Choice>
        <mc:Fallback xmlns="">
          <p:pic>
            <p:nvPicPr>
              <p:cNvPr id="4" name="墨迹 3"/>
            </p:nvPicPr>
            <p:blipFill>
              <a:blip r:embed="rId4"/>
            </p:blipFill>
            <p:spPr>
              <a:xfrm>
                <a:off x="622300" y="1282700"/>
                <a:ext cx="2368550" cy="254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5" p14:bwMode="auto">
            <p14:nvContentPartPr>
              <p14:cNvPr id="5" name="墨迹 4"/>
              <p14:cNvContentPartPr/>
              <p14:nvPr/>
            </p14:nvContentPartPr>
            <p14:xfrm>
              <a:off x="1346200" y="1212850"/>
              <a:ext cx="1587500" cy="360"/>
            </p14:xfrm>
          </p:contentPart>
        </mc:Choice>
        <mc:Fallback xmlns="">
          <p:pic>
            <p:nvPicPr>
              <p:cNvPr id="5" name="墨迹 4"/>
            </p:nvPicPr>
            <p:blipFill>
              <a:blip r:embed="rId6"/>
            </p:blipFill>
            <p:spPr>
              <a:xfrm>
                <a:off x="1346200" y="1212850"/>
                <a:ext cx="1587500" cy="360"/>
              </a:xfrm>
              <a:prstGeom prst="rect"/>
            </p:spPr>
          </p:pic>
        </mc:Fallback>
      </mc:AlternateContent>
    </p:spTree>
    <p:custDataLst>
      <p:tags r:id="rId7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330" y="314325"/>
            <a:ext cx="10968990" cy="989330"/>
          </a:xfrm>
        </p:spPr>
        <p:txBody>
          <a:bodyPr/>
          <a:p>
            <a:r>
              <a:rPr lang="zh-CN" altLang="en-US"/>
              <a:t>有限合伙</a:t>
            </a:r>
            <a:r>
              <a:rPr lang="zh-CN" altLang="en-US">
                <a:sym typeface="+mn-ea"/>
              </a:rPr>
              <a:t>的作用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1303020"/>
            <a:ext cx="10968990" cy="4946650"/>
          </a:xfrm>
        </p:spPr>
        <p:txBody>
          <a:bodyPr/>
          <a:p>
            <a:r>
              <a:rPr lang="en-US" altLang="zh-CN" sz="3600"/>
              <a:t>GP</a:t>
            </a:r>
            <a:r>
              <a:rPr lang="zh-CN" altLang="en-US" sz="3600"/>
              <a:t>：创始人</a:t>
            </a:r>
            <a:r>
              <a:rPr lang="en-US" altLang="zh-CN" sz="3600"/>
              <a:t>/</a:t>
            </a:r>
            <a:r>
              <a:rPr lang="zh-CN" altLang="en-US" sz="3600"/>
              <a:t>防火墙公司</a:t>
            </a:r>
            <a:endParaRPr lang="zh-CN" altLang="en-US" sz="3600"/>
          </a:p>
          <a:p>
            <a:r>
              <a:rPr lang="en-US" altLang="zh-CN" sz="3600"/>
              <a:t>LP:</a:t>
            </a:r>
            <a:r>
              <a:rPr lang="zh-CN" altLang="en-US" sz="3600"/>
              <a:t>高管，优秀员工，投资人，渠道</a:t>
            </a:r>
            <a:endParaRPr lang="zh-CN" altLang="en-US" sz="3600"/>
          </a:p>
          <a:p>
            <a:r>
              <a:rPr lang="zh-CN" altLang="en-US" sz="3600"/>
              <a:t>持股：</a:t>
            </a:r>
            <a:r>
              <a:rPr lang="en-US" altLang="zh-CN" sz="3600"/>
              <a:t>GP1% ,LP99%</a:t>
            </a:r>
            <a:endParaRPr lang="en-US" altLang="zh-CN" sz="3600"/>
          </a:p>
        </p:txBody>
      </p:sp>
    </p:spTree>
    <p:custDataLst>
      <p:tags r:id="rId3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p>
            <a:r>
              <a:rPr lang="zh-CN" altLang="en-US"/>
              <a:t>主体公司</a:t>
            </a:r>
            <a:r>
              <a:rPr lang="zh-CN" altLang="en-US">
                <a:sym typeface="+mn-ea"/>
              </a:rPr>
              <a:t>的作用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p>
            <a:r>
              <a:rPr lang="zh-CN" altLang="en-US" sz="3200"/>
              <a:t>整合项目公司。做运营，接业务，上市</a:t>
            </a:r>
            <a:endParaRPr lang="zh-CN" altLang="en-US" sz="3200"/>
          </a:p>
          <a:p>
            <a:r>
              <a:rPr lang="zh-CN" altLang="en-US" sz="3200"/>
              <a:t>防火墙公司代替创始人持股（股权转让）</a:t>
            </a:r>
            <a:endParaRPr lang="zh-CN" altLang="en-US" sz="3200"/>
          </a:p>
          <a:p>
            <a:r>
              <a:rPr lang="zh-CN" altLang="en-US" sz="3200"/>
              <a:t>只通过分红形式将资金流向家族公司（账责分离）</a:t>
            </a:r>
            <a:endParaRPr lang="zh-CN" altLang="en-US" sz="3200"/>
          </a:p>
        </p:txBody>
      </p:sp>
    </p:spTree>
    <p:custDataLst>
      <p:tags r:id="rId3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p>
            <a:r>
              <a:rPr lang="zh-CN" altLang="en-US"/>
              <a:t>个体工商户的作用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>
            <a:normAutofit fontScale="60000"/>
          </a:bodyPr>
          <a:p>
            <a:pPr>
              <a:lnSpc>
                <a:spcPct val="170000"/>
              </a:lnSpc>
            </a:pPr>
            <a:r>
              <a:rPr lang="zh-CN" altLang="en-US" sz="4400"/>
              <a:t>业务分流，解决小客户无票的问题</a:t>
            </a:r>
            <a:endParaRPr lang="zh-CN" altLang="en-US" sz="4400"/>
          </a:p>
          <a:p>
            <a:pPr>
              <a:lnSpc>
                <a:spcPct val="170000"/>
              </a:lnSpc>
            </a:pPr>
            <a:r>
              <a:rPr lang="zh-CN" altLang="en-US" sz="4400"/>
              <a:t>负责解决上游采购材料无票的问题</a:t>
            </a:r>
            <a:endParaRPr lang="zh-CN" altLang="en-US" sz="4400"/>
          </a:p>
          <a:p>
            <a:pPr>
              <a:lnSpc>
                <a:spcPct val="170000"/>
              </a:lnSpc>
            </a:pPr>
            <a:r>
              <a:rPr lang="zh-CN" altLang="en-US" sz="4400"/>
              <a:t>核定征收无需进项发票</a:t>
            </a:r>
            <a:endParaRPr lang="zh-CN" altLang="en-US" sz="4400"/>
          </a:p>
          <a:p>
            <a:pPr>
              <a:lnSpc>
                <a:spcPct val="170000"/>
              </a:lnSpc>
            </a:pPr>
            <a:r>
              <a:rPr lang="zh-CN" altLang="en-US" sz="4400"/>
              <a:t>年收入（开票）</a:t>
            </a:r>
            <a:r>
              <a:rPr lang="en-US" altLang="zh-CN" sz="4400"/>
              <a:t>480</a:t>
            </a:r>
            <a:r>
              <a:rPr lang="zh-CN" altLang="en-US" sz="4400"/>
              <a:t>万，总税负</a:t>
            </a:r>
            <a:r>
              <a:rPr lang="en-US" altLang="zh-CN" sz="4400"/>
              <a:t>1.31%</a:t>
            </a:r>
            <a:endParaRPr lang="en-US" altLang="zh-CN" sz="4400"/>
          </a:p>
          <a:p>
            <a:pPr>
              <a:lnSpc>
                <a:spcPct val="170000"/>
              </a:lnSpc>
            </a:pPr>
            <a:r>
              <a:rPr lang="zh-CN" altLang="en-US" sz="4400"/>
              <a:t>公转私</a:t>
            </a:r>
            <a:r>
              <a:rPr lang="en-US" altLang="zh-CN" sz="4400"/>
              <a:t>470</a:t>
            </a:r>
            <a:r>
              <a:rPr lang="zh-CN" altLang="en-US" sz="4400"/>
              <a:t>万免分红税，自由支配</a:t>
            </a:r>
            <a:endParaRPr lang="zh-CN" altLang="en-US" sz="4400"/>
          </a:p>
          <a:p>
            <a:endParaRPr lang="zh-CN" altLang="en-US"/>
          </a:p>
          <a:p>
            <a:pPr marL="0" indent="0">
              <a:buNone/>
            </a:pPr>
            <a:endParaRPr lang="zh-CN" altLang="en-US"/>
          </a:p>
        </p:txBody>
      </p:sp>
    </p:spTree>
    <p:custDataLst>
      <p:tags r:id="rId3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081_1*a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111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05081_1*b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65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7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3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6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9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2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411</Words>
  <Application>WPS 演示</Application>
  <PresentationFormat>宽屏</PresentationFormat>
  <Paragraphs>40</Paragraphs>
  <Slides>7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5" baseType="lpstr">
      <vt:lpstr>Arial</vt:lpstr>
      <vt:lpstr>宋体</vt:lpstr>
      <vt:lpstr>Wingdings</vt:lpstr>
      <vt:lpstr>Wingdings</vt:lpstr>
      <vt:lpstr>微软雅黑</vt:lpstr>
      <vt:lpstr>Arial Unicode MS</vt:lpstr>
      <vt:lpstr>Calibri</vt:lpstr>
      <vt:lpstr>WPS</vt:lpstr>
      <vt:lpstr>顶层架构设计布局图</vt:lpstr>
      <vt:lpstr>PowerPoint 演示文稿</vt:lpstr>
      <vt:lpstr>家族公司的作用</vt:lpstr>
      <vt:lpstr>防火墙公司的作用</vt:lpstr>
      <vt:lpstr>有限合伙的作用</vt:lpstr>
      <vt:lpstr>主体公司的作用</vt:lpstr>
      <vt:lpstr>个体工商户的作用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高玉婷，专业总账会计培训，代账</cp:lastModifiedBy>
  <cp:revision>161</cp:revision>
  <dcterms:created xsi:type="dcterms:W3CDTF">2019-06-19T02:08:00Z</dcterms:created>
  <dcterms:modified xsi:type="dcterms:W3CDTF">2026-04-29T03:28:04Z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2052-12.1.0.25865</vt:lpwstr>
  </property>
  <property fmtid="{D5CDD505-2E9C-101B-9397-08002B2CF9AE}" pid="3" name="ICV">
    <vt:lpwstr>B24D11985FF344F39C1D082B1FC12F87_11</vt:lpwstr>
  </property>
</Properties>
</file>